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22"/>
  </p:handoutMasterIdLst>
  <p:sldIdLst>
    <p:sldId id="256" r:id="rId3"/>
    <p:sldId id="257" r:id="rId4"/>
    <p:sldId id="258" r:id="rId5"/>
    <p:sldId id="283" r:id="rId6"/>
    <p:sldId id="262" r:id="rId7"/>
    <p:sldId id="263" r:id="rId8"/>
    <p:sldId id="280" r:id="rId9"/>
    <p:sldId id="264" r:id="rId10"/>
    <p:sldId id="265" r:id="rId12"/>
    <p:sldId id="281" r:id="rId13"/>
    <p:sldId id="266" r:id="rId14"/>
    <p:sldId id="267" r:id="rId15"/>
    <p:sldId id="269" r:id="rId16"/>
    <p:sldId id="270" r:id="rId17"/>
    <p:sldId id="282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04" autoAdjust="0"/>
  </p:normalViewPr>
  <p:slideViewPr>
    <p:cSldViewPr snapToGrid="0">
      <p:cViewPr varScale="1">
        <p:scale>
          <a:sx n="80" d="100"/>
          <a:sy n="80" d="100"/>
        </p:scale>
        <p:origin x="73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</a:fld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</a:fld>
            <a:endParaRPr lang="zh-CN" altLang="en-US">
              <a:latin typeface="汉仪旗黑-55简" panose="00020600040101010101" charset="-128"/>
              <a:ea typeface="汉仪旗黑-55简" panose="00020600040101010101" charset="-128"/>
              <a:cs typeface="汉仪旗黑-55简" panose="0002060004010101010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5简" panose="00020600040101010101" charset="-128"/>
        <a:ea typeface="汉仪旗黑-55简" panose="00020600040101010101" charset="-128"/>
        <a:cs typeface="汉仪旗黑-55简" panose="00020600040101010101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8" Type="http://schemas.openxmlformats.org/officeDocument/2006/relationships/theme" Target="../theme/theme1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39BB9787-03B1-41A7-85C6-FA71136FCDD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defRPr>
            </a:lvl1pPr>
          </a:lstStyle>
          <a:p>
            <a:fld id="{EAD7C48D-BB54-452E-AC56-DC8C375AE95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5简" panose="00020600040101010101" charset="-128"/>
          <a:ea typeface="汉仪旗黑-55简" panose="00020600040101010101" charset="-128"/>
          <a:cs typeface="汉仪旗黑-55简" panose="00020600040101010101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111.xml"/><Relationship Id="rId35" Type="http://schemas.openxmlformats.org/officeDocument/2006/relationships/tags" Target="../tags/tag110.xml"/><Relationship Id="rId34" Type="http://schemas.openxmlformats.org/officeDocument/2006/relationships/tags" Target="../tags/tag109.xml"/><Relationship Id="rId33" Type="http://schemas.openxmlformats.org/officeDocument/2006/relationships/tags" Target="../tags/tag108.xml"/><Relationship Id="rId32" Type="http://schemas.openxmlformats.org/officeDocument/2006/relationships/tags" Target="../tags/tag107.xml"/><Relationship Id="rId31" Type="http://schemas.openxmlformats.org/officeDocument/2006/relationships/tags" Target="../tags/tag106.xml"/><Relationship Id="rId30" Type="http://schemas.openxmlformats.org/officeDocument/2006/relationships/tags" Target="../tags/tag105.xml"/><Relationship Id="rId3" Type="http://schemas.openxmlformats.org/officeDocument/2006/relationships/tags" Target="../tags/tag78.xml"/><Relationship Id="rId29" Type="http://schemas.openxmlformats.org/officeDocument/2006/relationships/tags" Target="../tags/tag104.xml"/><Relationship Id="rId28" Type="http://schemas.openxmlformats.org/officeDocument/2006/relationships/tags" Target="../tags/tag103.xml"/><Relationship Id="rId27" Type="http://schemas.openxmlformats.org/officeDocument/2006/relationships/tags" Target="../tags/tag102.xml"/><Relationship Id="rId26" Type="http://schemas.openxmlformats.org/officeDocument/2006/relationships/tags" Target="../tags/tag101.xml"/><Relationship Id="rId25" Type="http://schemas.openxmlformats.org/officeDocument/2006/relationships/tags" Target="../tags/tag100.xml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tags" Target="../tags/tag77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28.xml"/><Relationship Id="rId2" Type="http://schemas.openxmlformats.org/officeDocument/2006/relationships/tags" Target="../tags/tag113.xml"/><Relationship Id="rId19" Type="http://schemas.openxmlformats.org/officeDocument/2006/relationships/image" Target="../media/image7.png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9.jpeg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2.jpe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7"/>
          <p:cNvSpPr/>
          <p:nvPr/>
        </p:nvSpPr>
        <p:spPr>
          <a:xfrm>
            <a:off x="2371725" y="0"/>
            <a:ext cx="6261100" cy="6858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平行四边形 14"/>
          <p:cNvSpPr/>
          <p:nvPr/>
        </p:nvSpPr>
        <p:spPr>
          <a:xfrm>
            <a:off x="5502275" y="0"/>
            <a:ext cx="6261100" cy="6858635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60953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5193665" y="-635"/>
            <a:ext cx="6261100" cy="6858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6440" y="372110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自动化、系统集成、物联网、智能系统、企业宣传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1180" y="2489200"/>
            <a:ext cx="941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5580000" scaled="0"/>
                </a:gradFill>
                <a:cs typeface="+mn-ea"/>
                <a:sym typeface="+mn-lt"/>
              </a:rPr>
              <a:t>全自动智能控制挤出生产线</a:t>
            </a:r>
            <a:endParaRPr lang="zh-CN" altLang="en-US" sz="6000" b="1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5580000" scaled="0"/>
              </a:gra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4680" y="2007235"/>
            <a:ext cx="60826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cs typeface="+mn-ea"/>
                <a:sym typeface="+mn-lt"/>
              </a:rPr>
              <a:t>Automatic intelligence</a:t>
            </a:r>
            <a:endParaRPr lang="zh-CN" altLang="en-US" sz="2200" cap="all" dirty="0">
              <a:solidFill>
                <a:schemeClr val="tx1">
                  <a:lumMod val="85000"/>
                  <a:lumOff val="15000"/>
                </a:schemeClr>
              </a:solidFill>
              <a:uFillTx/>
              <a:cs typeface="+mn-ea"/>
              <a:sym typeface="+mn-lt"/>
            </a:endParaRPr>
          </a:p>
        </p:txBody>
      </p:sp>
      <p:sp>
        <p:nvSpPr>
          <p:cNvPr id="10" name="平行四边形 9"/>
          <p:cNvSpPr/>
          <p:nvPr/>
        </p:nvSpPr>
        <p:spPr>
          <a:xfrm flipH="1" flipV="1">
            <a:off x="10174605" y="0"/>
            <a:ext cx="1314450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10161905" y="2382520"/>
            <a:ext cx="1353185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440" y="42926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郑州上控电气技术有限公司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系统组成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Docer Falling Dust PPT demo 8"/>
          <p:cNvSpPr/>
          <p:nvPr>
            <p:custDataLst>
              <p:tags r:id="rId1"/>
            </p:custDataLst>
          </p:nvPr>
        </p:nvSpPr>
        <p:spPr bwMode="auto">
          <a:xfrm>
            <a:off x="6784340" y="3744595"/>
            <a:ext cx="3966845" cy="23514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Docer Falling Dust PPT demo 8"/>
          <p:cNvGrpSpPr/>
          <p:nvPr/>
        </p:nvGrpSpPr>
        <p:grpSpPr>
          <a:xfrm>
            <a:off x="5286375" y="3973830"/>
            <a:ext cx="739140" cy="165100"/>
            <a:chOff x="1725" y="9300"/>
            <a:chExt cx="1164" cy="260"/>
          </a:xfrm>
          <a:solidFill>
            <a:schemeClr val="bg1"/>
          </a:solidFill>
        </p:grpSpPr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1725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2177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2629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Docer Falling Dust PPT demo 8"/>
          <p:cNvSpPr/>
          <p:nvPr>
            <p:custDataLst>
              <p:tags r:id="rId6"/>
            </p:custDataLst>
          </p:nvPr>
        </p:nvSpPr>
        <p:spPr>
          <a:xfrm rot="16200000">
            <a:off x="11007090" y="219646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Docer Falling Dust PPT demo 8"/>
          <p:cNvSpPr/>
          <p:nvPr>
            <p:custDataLst>
              <p:tags r:id="rId7"/>
            </p:custDataLst>
          </p:nvPr>
        </p:nvSpPr>
        <p:spPr>
          <a:xfrm rot="16200000">
            <a:off x="11007090" y="482917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3111" y="1644020"/>
            <a:ext cx="4507389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5000"/>
              </a:lnSpc>
            </a:pP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控制系统是全自动智能控制胶管挤出生产线的核心，它集成了各种传感器、控制器和执行器，实现了对整个生产线的自动化控制。控制系统能够实时监测生产过程中的各种参数，并根据神经网络模型自动调整各部分设备的运行状态，以确保生产出的胶管品质一致</a:t>
            </a:r>
            <a:endParaRPr lang="zh-CN" altLang="en-US" sz="24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Docer Falling Dust PPT demo 8"/>
          <p:cNvSpPr/>
          <p:nvPr>
            <p:custDataLst>
              <p:tags r:id="rId8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控制系统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65" y="569451"/>
            <a:ext cx="5409646" cy="5409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 rot="10800000">
            <a:off x="0" y="1817370"/>
            <a:ext cx="12192000" cy="369189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 bwMode="auto">
          <a:xfrm flipH="1">
            <a:off x="0" y="1968500"/>
            <a:ext cx="12192000" cy="338963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1440815" y="3009265"/>
            <a:ext cx="1309370" cy="1308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3</a:t>
            </a:r>
            <a:endParaRPr lang="en-US" altLang="zh-CN" sz="5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969895" y="2907665"/>
            <a:ext cx="394081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技术特点</a:t>
            </a:r>
            <a:endParaRPr lang="zh-CN" altLang="en-US" dirty="0"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2969895" y="2358390"/>
            <a:ext cx="3758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FEATURES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969895" y="3922395"/>
            <a:ext cx="4368800" cy="8720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高度自动化、高效率、高灵活性、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控制原理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175" y="2882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技术特点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541962" y="-1"/>
            <a:ext cx="2579428" cy="6152769"/>
            <a:chOff x="8541962" y="0"/>
            <a:chExt cx="2271181" cy="5417500"/>
          </a:xfrm>
        </p:grpSpPr>
        <p:sp>
          <p:nvSpPr>
            <p:cNvPr id="41" name="Freeform 17"/>
            <p:cNvSpPr/>
            <p:nvPr>
              <p:custDataLst>
                <p:tags r:id="rId1"/>
              </p:custDataLst>
            </p:nvPr>
          </p:nvSpPr>
          <p:spPr bwMode="auto">
            <a:xfrm flipV="1">
              <a:off x="8991683" y="32619"/>
              <a:ext cx="735069" cy="1938900"/>
            </a:xfrm>
            <a:custGeom>
              <a:avLst/>
              <a:gdLst>
                <a:gd name="connsiteX0" fmla="*/ 0 w 870318"/>
                <a:gd name="connsiteY0" fmla="*/ 2295525 h 2295525"/>
                <a:gd name="connsiteX1" fmla="*/ 752475 w 870318"/>
                <a:gd name="connsiteY1" fmla="*/ 1295400 h 2295525"/>
                <a:gd name="connsiteX2" fmla="*/ 857250 w 870318"/>
                <a:gd name="connsiteY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318" h="2295525">
                  <a:moveTo>
                    <a:pt x="0" y="2295525"/>
                  </a:moveTo>
                  <a:cubicBezTo>
                    <a:pt x="304800" y="1986756"/>
                    <a:pt x="609600" y="1677987"/>
                    <a:pt x="752475" y="1295400"/>
                  </a:cubicBezTo>
                  <a:cubicBezTo>
                    <a:pt x="895350" y="912813"/>
                    <a:pt x="876300" y="456406"/>
                    <a:pt x="857250" y="0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2" name="Group 4"/>
            <p:cNvGrpSpPr>
              <a:grpSpLocks noChangeAspect="1"/>
            </p:cNvGrpSpPr>
            <p:nvPr/>
          </p:nvGrpSpPr>
          <p:grpSpPr bwMode="auto">
            <a:xfrm>
              <a:off x="8823398" y="3209682"/>
              <a:ext cx="1989745" cy="2207818"/>
              <a:chOff x="1538" y="671"/>
              <a:chExt cx="2684" cy="2978"/>
            </a:xfrm>
            <a:solidFill>
              <a:schemeClr val="accent1"/>
            </a:solidFill>
            <a:effectLst/>
          </p:grpSpPr>
          <p:sp>
            <p:nvSpPr>
              <p:cNvPr id="47" name="Freeform 6"/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191" y="1042"/>
                <a:ext cx="1416" cy="1838"/>
              </a:xfrm>
              <a:custGeom>
                <a:avLst/>
                <a:gdLst>
                  <a:gd name="T0" fmla="*/ 1860 w 3667"/>
                  <a:gd name="T1" fmla="*/ 0 h 4758"/>
                  <a:gd name="T2" fmla="*/ 2373 w 3667"/>
                  <a:gd name="T3" fmla="*/ 56 h 4758"/>
                  <a:gd name="T4" fmla="*/ 2532 w 3667"/>
                  <a:gd name="T5" fmla="*/ 231 h 4758"/>
                  <a:gd name="T6" fmla="*/ 2580 w 3667"/>
                  <a:gd name="T7" fmla="*/ 802 h 4758"/>
                  <a:gd name="T8" fmla="*/ 3099 w 3667"/>
                  <a:gd name="T9" fmla="*/ 1905 h 4758"/>
                  <a:gd name="T10" fmla="*/ 3529 w 3667"/>
                  <a:gd name="T11" fmla="*/ 2674 h 4758"/>
                  <a:gd name="T12" fmla="*/ 2104 w 3667"/>
                  <a:gd name="T13" fmla="*/ 4696 h 4758"/>
                  <a:gd name="T14" fmla="*/ 695 w 3667"/>
                  <a:gd name="T15" fmla="*/ 4349 h 4758"/>
                  <a:gd name="T16" fmla="*/ 169 w 3667"/>
                  <a:gd name="T17" fmla="*/ 2730 h 4758"/>
                  <a:gd name="T18" fmla="*/ 679 w 3667"/>
                  <a:gd name="T19" fmla="*/ 1619 h 4758"/>
                  <a:gd name="T20" fmla="*/ 1130 w 3667"/>
                  <a:gd name="T21" fmla="*/ 247 h 4758"/>
                  <a:gd name="T22" fmla="*/ 1306 w 3667"/>
                  <a:gd name="T23" fmla="*/ 52 h 4758"/>
                  <a:gd name="T24" fmla="*/ 1860 w 3667"/>
                  <a:gd name="T25" fmla="*/ 0 h 4758"/>
                  <a:gd name="T26" fmla="*/ 1864 w 3667"/>
                  <a:gd name="T27" fmla="*/ 538 h 4758"/>
                  <a:gd name="T28" fmla="*/ 1414 w 3667"/>
                  <a:gd name="T29" fmla="*/ 575 h 4758"/>
                  <a:gd name="T30" fmla="*/ 1262 w 3667"/>
                  <a:gd name="T31" fmla="*/ 745 h 4758"/>
                  <a:gd name="T32" fmla="*/ 930 w 3667"/>
                  <a:gd name="T33" fmla="*/ 1797 h 4758"/>
                  <a:gd name="T34" fmla="*/ 493 w 3667"/>
                  <a:gd name="T35" fmla="*/ 2720 h 4758"/>
                  <a:gd name="T36" fmla="*/ 1226 w 3667"/>
                  <a:gd name="T37" fmla="*/ 4217 h 4758"/>
                  <a:gd name="T38" fmla="*/ 2684 w 3667"/>
                  <a:gd name="T39" fmla="*/ 4088 h 4758"/>
                  <a:gd name="T40" fmla="*/ 2929 w 3667"/>
                  <a:gd name="T41" fmla="*/ 2179 h 4758"/>
                  <a:gd name="T42" fmla="*/ 2393 w 3667"/>
                  <a:gd name="T43" fmla="*/ 728 h 4758"/>
                  <a:gd name="T44" fmla="*/ 2270 w 3667"/>
                  <a:gd name="T45" fmla="*/ 585 h 4758"/>
                  <a:gd name="T46" fmla="*/ 1864 w 3667"/>
                  <a:gd name="T47" fmla="*/ 538 h 4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67" h="4758">
                    <a:moveTo>
                      <a:pt x="1860" y="0"/>
                    </a:moveTo>
                    <a:cubicBezTo>
                      <a:pt x="2022" y="18"/>
                      <a:pt x="2197" y="39"/>
                      <a:pt x="2373" y="56"/>
                    </a:cubicBezTo>
                    <a:cubicBezTo>
                      <a:pt x="2483" y="66"/>
                      <a:pt x="2525" y="130"/>
                      <a:pt x="2532" y="231"/>
                    </a:cubicBezTo>
                    <a:cubicBezTo>
                      <a:pt x="2546" y="422"/>
                      <a:pt x="2549" y="614"/>
                      <a:pt x="2580" y="802"/>
                    </a:cubicBezTo>
                    <a:cubicBezTo>
                      <a:pt x="2650" y="1216"/>
                      <a:pt x="2871" y="1564"/>
                      <a:pt x="3099" y="1905"/>
                    </a:cubicBezTo>
                    <a:cubicBezTo>
                      <a:pt x="3263" y="2151"/>
                      <a:pt x="3476" y="2369"/>
                      <a:pt x="3529" y="2674"/>
                    </a:cubicBezTo>
                    <a:cubicBezTo>
                      <a:pt x="3667" y="3478"/>
                      <a:pt x="3304" y="4551"/>
                      <a:pt x="2104" y="4696"/>
                    </a:cubicBezTo>
                    <a:cubicBezTo>
                      <a:pt x="1592" y="4758"/>
                      <a:pt x="1118" y="4641"/>
                      <a:pt x="695" y="4349"/>
                    </a:cubicBezTo>
                    <a:cubicBezTo>
                      <a:pt x="203" y="4010"/>
                      <a:pt x="0" y="3366"/>
                      <a:pt x="169" y="2730"/>
                    </a:cubicBezTo>
                    <a:cubicBezTo>
                      <a:pt x="276" y="2330"/>
                      <a:pt x="431" y="1949"/>
                      <a:pt x="679" y="1619"/>
                    </a:cubicBezTo>
                    <a:cubicBezTo>
                      <a:pt x="988" y="1209"/>
                      <a:pt x="1136" y="757"/>
                      <a:pt x="1130" y="247"/>
                    </a:cubicBezTo>
                    <a:cubicBezTo>
                      <a:pt x="1129" y="93"/>
                      <a:pt x="1152" y="71"/>
                      <a:pt x="1306" y="52"/>
                    </a:cubicBezTo>
                    <a:cubicBezTo>
                      <a:pt x="1485" y="30"/>
                      <a:pt x="1665" y="18"/>
                      <a:pt x="1860" y="0"/>
                    </a:cubicBezTo>
                    <a:close/>
                    <a:moveTo>
                      <a:pt x="1864" y="538"/>
                    </a:moveTo>
                    <a:cubicBezTo>
                      <a:pt x="1696" y="552"/>
                      <a:pt x="1555" y="563"/>
                      <a:pt x="1414" y="575"/>
                    </a:cubicBezTo>
                    <a:cubicBezTo>
                      <a:pt x="1309" y="583"/>
                      <a:pt x="1261" y="631"/>
                      <a:pt x="1262" y="745"/>
                    </a:cubicBezTo>
                    <a:cubicBezTo>
                      <a:pt x="1263" y="1129"/>
                      <a:pt x="1167" y="1481"/>
                      <a:pt x="930" y="1797"/>
                    </a:cubicBezTo>
                    <a:cubicBezTo>
                      <a:pt x="724" y="2072"/>
                      <a:pt x="585" y="2385"/>
                      <a:pt x="493" y="2720"/>
                    </a:cubicBezTo>
                    <a:cubicBezTo>
                      <a:pt x="311" y="3380"/>
                      <a:pt x="593" y="3975"/>
                      <a:pt x="1226" y="4217"/>
                    </a:cubicBezTo>
                    <a:cubicBezTo>
                      <a:pt x="1729" y="4409"/>
                      <a:pt x="2228" y="4407"/>
                      <a:pt x="2684" y="4088"/>
                    </a:cubicBezTo>
                    <a:cubicBezTo>
                      <a:pt x="3280" y="3670"/>
                      <a:pt x="3388" y="2790"/>
                      <a:pt x="2929" y="2179"/>
                    </a:cubicBezTo>
                    <a:cubicBezTo>
                      <a:pt x="2605" y="1749"/>
                      <a:pt x="2370" y="1287"/>
                      <a:pt x="2393" y="728"/>
                    </a:cubicBezTo>
                    <a:cubicBezTo>
                      <a:pt x="2396" y="646"/>
                      <a:pt x="2356" y="595"/>
                      <a:pt x="2270" y="585"/>
                    </a:cubicBezTo>
                    <a:cubicBezTo>
                      <a:pt x="2126" y="569"/>
                      <a:pt x="1983" y="552"/>
                      <a:pt x="1864" y="5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6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2673" y="671"/>
                <a:ext cx="459" cy="189"/>
              </a:xfrm>
              <a:custGeom>
                <a:avLst/>
                <a:gdLst>
                  <a:gd name="T0" fmla="*/ 0 w 1188"/>
                  <a:gd name="T1" fmla="*/ 489 h 489"/>
                  <a:gd name="T2" fmla="*/ 596 w 1188"/>
                  <a:gd name="T3" fmla="*/ 1 h 489"/>
                  <a:gd name="T4" fmla="*/ 1188 w 1188"/>
                  <a:gd name="T5" fmla="*/ 489 h 489"/>
                  <a:gd name="T6" fmla="*/ 0 w 1188"/>
                  <a:gd name="T7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8" h="489">
                    <a:moveTo>
                      <a:pt x="0" y="489"/>
                    </a:moveTo>
                    <a:cubicBezTo>
                      <a:pt x="44" y="214"/>
                      <a:pt x="306" y="0"/>
                      <a:pt x="596" y="1"/>
                    </a:cubicBezTo>
                    <a:cubicBezTo>
                      <a:pt x="883" y="2"/>
                      <a:pt x="1144" y="214"/>
                      <a:pt x="1188" y="489"/>
                    </a:cubicBezTo>
                    <a:cubicBezTo>
                      <a:pt x="792" y="489"/>
                      <a:pt x="396" y="489"/>
                      <a:pt x="0" y="4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7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655" y="891"/>
                <a:ext cx="496" cy="33"/>
              </a:xfrm>
              <a:custGeom>
                <a:avLst/>
                <a:gdLst>
                  <a:gd name="T0" fmla="*/ 637 w 1284"/>
                  <a:gd name="T1" fmla="*/ 1 h 85"/>
                  <a:gd name="T2" fmla="*/ 1209 w 1284"/>
                  <a:gd name="T3" fmla="*/ 3 h 85"/>
                  <a:gd name="T4" fmla="*/ 1284 w 1284"/>
                  <a:gd name="T5" fmla="*/ 38 h 85"/>
                  <a:gd name="T6" fmla="*/ 1214 w 1284"/>
                  <a:gd name="T7" fmla="*/ 82 h 85"/>
                  <a:gd name="T8" fmla="*/ 69 w 1284"/>
                  <a:gd name="T9" fmla="*/ 82 h 85"/>
                  <a:gd name="T10" fmla="*/ 0 w 1284"/>
                  <a:gd name="T11" fmla="*/ 37 h 85"/>
                  <a:gd name="T12" fmla="*/ 75 w 1284"/>
                  <a:gd name="T13" fmla="*/ 3 h 85"/>
                  <a:gd name="T14" fmla="*/ 637 w 1284"/>
                  <a:gd name="T15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4" h="85">
                    <a:moveTo>
                      <a:pt x="637" y="1"/>
                    </a:moveTo>
                    <a:cubicBezTo>
                      <a:pt x="828" y="1"/>
                      <a:pt x="1018" y="0"/>
                      <a:pt x="1209" y="3"/>
                    </a:cubicBezTo>
                    <a:cubicBezTo>
                      <a:pt x="1234" y="3"/>
                      <a:pt x="1259" y="26"/>
                      <a:pt x="1284" y="38"/>
                    </a:cubicBezTo>
                    <a:cubicBezTo>
                      <a:pt x="1261" y="54"/>
                      <a:pt x="1237" y="82"/>
                      <a:pt x="1214" y="82"/>
                    </a:cubicBezTo>
                    <a:cubicBezTo>
                      <a:pt x="832" y="85"/>
                      <a:pt x="451" y="85"/>
                      <a:pt x="69" y="82"/>
                    </a:cubicBezTo>
                    <a:cubicBezTo>
                      <a:pt x="46" y="82"/>
                      <a:pt x="23" y="53"/>
                      <a:pt x="0" y="37"/>
                    </a:cubicBezTo>
                    <a:cubicBezTo>
                      <a:pt x="25" y="25"/>
                      <a:pt x="50" y="3"/>
                      <a:pt x="75" y="3"/>
                    </a:cubicBezTo>
                    <a:cubicBezTo>
                      <a:pt x="263" y="0"/>
                      <a:pt x="450" y="1"/>
                      <a:pt x="6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656" y="943"/>
                <a:ext cx="495" cy="33"/>
              </a:xfrm>
              <a:custGeom>
                <a:avLst/>
                <a:gdLst>
                  <a:gd name="T0" fmla="*/ 636 w 1283"/>
                  <a:gd name="T1" fmla="*/ 2 h 85"/>
                  <a:gd name="T2" fmla="*/ 1199 w 1283"/>
                  <a:gd name="T3" fmla="*/ 4 h 85"/>
                  <a:gd name="T4" fmla="*/ 1283 w 1283"/>
                  <a:gd name="T5" fmla="*/ 47 h 85"/>
                  <a:gd name="T6" fmla="*/ 1197 w 1283"/>
                  <a:gd name="T7" fmla="*/ 83 h 85"/>
                  <a:gd name="T8" fmla="*/ 82 w 1283"/>
                  <a:gd name="T9" fmla="*/ 83 h 85"/>
                  <a:gd name="T10" fmla="*/ 0 w 1283"/>
                  <a:gd name="T11" fmla="*/ 44 h 85"/>
                  <a:gd name="T12" fmla="*/ 84 w 1283"/>
                  <a:gd name="T13" fmla="*/ 4 h 85"/>
                  <a:gd name="T14" fmla="*/ 636 w 1283"/>
                  <a:gd name="T15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3" h="85">
                    <a:moveTo>
                      <a:pt x="636" y="2"/>
                    </a:moveTo>
                    <a:cubicBezTo>
                      <a:pt x="824" y="2"/>
                      <a:pt x="1012" y="0"/>
                      <a:pt x="1199" y="4"/>
                    </a:cubicBezTo>
                    <a:cubicBezTo>
                      <a:pt x="1228" y="5"/>
                      <a:pt x="1255" y="32"/>
                      <a:pt x="1283" y="47"/>
                    </a:cubicBezTo>
                    <a:cubicBezTo>
                      <a:pt x="1255" y="59"/>
                      <a:pt x="1226" y="82"/>
                      <a:pt x="1197" y="83"/>
                    </a:cubicBezTo>
                    <a:cubicBezTo>
                      <a:pt x="826" y="85"/>
                      <a:pt x="454" y="85"/>
                      <a:pt x="82" y="83"/>
                    </a:cubicBezTo>
                    <a:cubicBezTo>
                      <a:pt x="55" y="82"/>
                      <a:pt x="27" y="58"/>
                      <a:pt x="0" y="44"/>
                    </a:cubicBezTo>
                    <a:cubicBezTo>
                      <a:pt x="28" y="30"/>
                      <a:pt x="56" y="5"/>
                      <a:pt x="84" y="4"/>
                    </a:cubicBezTo>
                    <a:cubicBezTo>
                      <a:pt x="268" y="0"/>
                      <a:pt x="452" y="2"/>
                      <a:pt x="636" y="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9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904" y="3253"/>
                <a:ext cx="45" cy="396"/>
              </a:xfrm>
              <a:custGeom>
                <a:avLst/>
                <a:gdLst>
                  <a:gd name="T0" fmla="*/ 18 w 118"/>
                  <a:gd name="T1" fmla="*/ 491 h 1025"/>
                  <a:gd name="T2" fmla="*/ 0 w 118"/>
                  <a:gd name="T3" fmla="*/ 88 h 1025"/>
                  <a:gd name="T4" fmla="*/ 36 w 118"/>
                  <a:gd name="T5" fmla="*/ 0 h 1025"/>
                  <a:gd name="T6" fmla="*/ 82 w 118"/>
                  <a:gd name="T7" fmla="*/ 78 h 1025"/>
                  <a:gd name="T8" fmla="*/ 117 w 118"/>
                  <a:gd name="T9" fmla="*/ 936 h 1025"/>
                  <a:gd name="T10" fmla="*/ 81 w 118"/>
                  <a:gd name="T11" fmla="*/ 1025 h 1025"/>
                  <a:gd name="T12" fmla="*/ 35 w 118"/>
                  <a:gd name="T13" fmla="*/ 936 h 1025"/>
                  <a:gd name="T14" fmla="*/ 12 w 118"/>
                  <a:gd name="T15" fmla="*/ 491 h 1025"/>
                  <a:gd name="T16" fmla="*/ 18 w 118"/>
                  <a:gd name="T17" fmla="*/ 491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1025">
                    <a:moveTo>
                      <a:pt x="18" y="491"/>
                    </a:moveTo>
                    <a:cubicBezTo>
                      <a:pt x="11" y="357"/>
                      <a:pt x="2" y="223"/>
                      <a:pt x="0" y="88"/>
                    </a:cubicBezTo>
                    <a:cubicBezTo>
                      <a:pt x="0" y="59"/>
                      <a:pt x="23" y="29"/>
                      <a:pt x="36" y="0"/>
                    </a:cubicBezTo>
                    <a:cubicBezTo>
                      <a:pt x="52" y="26"/>
                      <a:pt x="80" y="51"/>
                      <a:pt x="82" y="78"/>
                    </a:cubicBezTo>
                    <a:cubicBezTo>
                      <a:pt x="97" y="364"/>
                      <a:pt x="108" y="650"/>
                      <a:pt x="117" y="936"/>
                    </a:cubicBezTo>
                    <a:cubicBezTo>
                      <a:pt x="118" y="965"/>
                      <a:pt x="94" y="995"/>
                      <a:pt x="81" y="1025"/>
                    </a:cubicBezTo>
                    <a:cubicBezTo>
                      <a:pt x="65" y="995"/>
                      <a:pt x="37" y="967"/>
                      <a:pt x="35" y="936"/>
                    </a:cubicBezTo>
                    <a:cubicBezTo>
                      <a:pt x="23" y="788"/>
                      <a:pt x="19" y="640"/>
                      <a:pt x="12" y="491"/>
                    </a:cubicBezTo>
                    <a:cubicBezTo>
                      <a:pt x="14" y="491"/>
                      <a:pt x="16" y="491"/>
                      <a:pt x="18" y="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1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846" y="2352"/>
                <a:ext cx="376" cy="143"/>
              </a:xfrm>
              <a:custGeom>
                <a:avLst/>
                <a:gdLst>
                  <a:gd name="T0" fmla="*/ 929 w 973"/>
                  <a:gd name="T1" fmla="*/ 370 h 370"/>
                  <a:gd name="T2" fmla="*/ 863 w 973"/>
                  <a:gd name="T3" fmla="*/ 348 h 370"/>
                  <a:gd name="T4" fmla="*/ 79 w 973"/>
                  <a:gd name="T5" fmla="*/ 90 h 370"/>
                  <a:gd name="T6" fmla="*/ 0 w 973"/>
                  <a:gd name="T7" fmla="*/ 25 h 370"/>
                  <a:gd name="T8" fmla="*/ 97 w 973"/>
                  <a:gd name="T9" fmla="*/ 9 h 370"/>
                  <a:gd name="T10" fmla="*/ 911 w 973"/>
                  <a:gd name="T11" fmla="*/ 277 h 370"/>
                  <a:gd name="T12" fmla="*/ 973 w 973"/>
                  <a:gd name="T13" fmla="*/ 335 h 370"/>
                  <a:gd name="T14" fmla="*/ 929 w 973"/>
                  <a:gd name="T15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3" h="370">
                    <a:moveTo>
                      <a:pt x="929" y="370"/>
                    </a:moveTo>
                    <a:cubicBezTo>
                      <a:pt x="903" y="361"/>
                      <a:pt x="883" y="355"/>
                      <a:pt x="863" y="348"/>
                    </a:cubicBezTo>
                    <a:cubicBezTo>
                      <a:pt x="601" y="263"/>
                      <a:pt x="340" y="179"/>
                      <a:pt x="79" y="90"/>
                    </a:cubicBezTo>
                    <a:cubicBezTo>
                      <a:pt x="49" y="80"/>
                      <a:pt x="26" y="47"/>
                      <a:pt x="0" y="25"/>
                    </a:cubicBezTo>
                    <a:cubicBezTo>
                      <a:pt x="33" y="19"/>
                      <a:pt x="69" y="0"/>
                      <a:pt x="97" y="9"/>
                    </a:cubicBezTo>
                    <a:cubicBezTo>
                      <a:pt x="370" y="95"/>
                      <a:pt x="641" y="185"/>
                      <a:pt x="911" y="277"/>
                    </a:cubicBezTo>
                    <a:cubicBezTo>
                      <a:pt x="935" y="285"/>
                      <a:pt x="953" y="315"/>
                      <a:pt x="973" y="335"/>
                    </a:cubicBezTo>
                    <a:cubicBezTo>
                      <a:pt x="958" y="347"/>
                      <a:pt x="943" y="359"/>
                      <a:pt x="929" y="37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11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737" y="1439"/>
                <a:ext cx="338" cy="216"/>
              </a:xfrm>
              <a:custGeom>
                <a:avLst/>
                <a:gdLst>
                  <a:gd name="T0" fmla="*/ 833 w 875"/>
                  <a:gd name="T1" fmla="*/ 0 h 559"/>
                  <a:gd name="T2" fmla="*/ 868 w 875"/>
                  <a:gd name="T3" fmla="*/ 19 h 559"/>
                  <a:gd name="T4" fmla="*/ 866 w 875"/>
                  <a:gd name="T5" fmla="*/ 67 h 559"/>
                  <a:gd name="T6" fmla="*/ 807 w 875"/>
                  <a:gd name="T7" fmla="*/ 110 h 559"/>
                  <a:gd name="T8" fmla="*/ 101 w 875"/>
                  <a:gd name="T9" fmla="*/ 541 h 559"/>
                  <a:gd name="T10" fmla="*/ 0 w 875"/>
                  <a:gd name="T11" fmla="*/ 559 h 559"/>
                  <a:gd name="T12" fmla="*/ 52 w 875"/>
                  <a:gd name="T13" fmla="*/ 475 h 559"/>
                  <a:gd name="T14" fmla="*/ 774 w 875"/>
                  <a:gd name="T15" fmla="*/ 30 h 559"/>
                  <a:gd name="T16" fmla="*/ 833 w 875"/>
                  <a:gd name="T17" fmla="*/ 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5" h="559">
                    <a:moveTo>
                      <a:pt x="833" y="0"/>
                    </a:moveTo>
                    <a:cubicBezTo>
                      <a:pt x="846" y="6"/>
                      <a:pt x="864" y="10"/>
                      <a:pt x="868" y="19"/>
                    </a:cubicBezTo>
                    <a:cubicBezTo>
                      <a:pt x="874" y="33"/>
                      <a:pt x="875" y="57"/>
                      <a:pt x="866" y="67"/>
                    </a:cubicBezTo>
                    <a:cubicBezTo>
                      <a:pt x="851" y="85"/>
                      <a:pt x="828" y="97"/>
                      <a:pt x="807" y="110"/>
                    </a:cubicBezTo>
                    <a:cubicBezTo>
                      <a:pt x="572" y="255"/>
                      <a:pt x="338" y="400"/>
                      <a:pt x="101" y="541"/>
                    </a:cubicBezTo>
                    <a:cubicBezTo>
                      <a:pt x="74" y="558"/>
                      <a:pt x="34" y="553"/>
                      <a:pt x="0" y="559"/>
                    </a:cubicBezTo>
                    <a:cubicBezTo>
                      <a:pt x="17" y="530"/>
                      <a:pt x="27" y="491"/>
                      <a:pt x="52" y="475"/>
                    </a:cubicBezTo>
                    <a:cubicBezTo>
                      <a:pt x="291" y="324"/>
                      <a:pt x="533" y="178"/>
                      <a:pt x="774" y="30"/>
                    </a:cubicBezTo>
                    <a:cubicBezTo>
                      <a:pt x="792" y="19"/>
                      <a:pt x="811" y="11"/>
                      <a:pt x="8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1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2009" y="2999"/>
                <a:ext cx="190" cy="356"/>
              </a:xfrm>
              <a:custGeom>
                <a:avLst/>
                <a:gdLst>
                  <a:gd name="T0" fmla="*/ 484 w 494"/>
                  <a:gd name="T1" fmla="*/ 4 h 920"/>
                  <a:gd name="T2" fmla="*/ 483 w 494"/>
                  <a:gd name="T3" fmla="*/ 86 h 920"/>
                  <a:gd name="T4" fmla="*/ 296 w 494"/>
                  <a:gd name="T5" fmla="*/ 454 h 920"/>
                  <a:gd name="T6" fmla="*/ 82 w 494"/>
                  <a:gd name="T7" fmla="*/ 868 h 920"/>
                  <a:gd name="T8" fmla="*/ 15 w 494"/>
                  <a:gd name="T9" fmla="*/ 920 h 920"/>
                  <a:gd name="T10" fmla="*/ 11 w 494"/>
                  <a:gd name="T11" fmla="*/ 829 h 920"/>
                  <a:gd name="T12" fmla="*/ 405 w 494"/>
                  <a:gd name="T13" fmla="*/ 55 h 920"/>
                  <a:gd name="T14" fmla="*/ 448 w 494"/>
                  <a:gd name="T15" fmla="*/ 0 h 920"/>
                  <a:gd name="T16" fmla="*/ 484 w 494"/>
                  <a:gd name="T17" fmla="*/ 4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4" h="920">
                    <a:moveTo>
                      <a:pt x="484" y="4"/>
                    </a:moveTo>
                    <a:cubicBezTo>
                      <a:pt x="484" y="31"/>
                      <a:pt x="494" y="63"/>
                      <a:pt x="483" y="86"/>
                    </a:cubicBezTo>
                    <a:cubicBezTo>
                      <a:pt x="423" y="210"/>
                      <a:pt x="359" y="332"/>
                      <a:pt x="296" y="454"/>
                    </a:cubicBezTo>
                    <a:cubicBezTo>
                      <a:pt x="225" y="592"/>
                      <a:pt x="156" y="731"/>
                      <a:pt x="82" y="868"/>
                    </a:cubicBezTo>
                    <a:cubicBezTo>
                      <a:pt x="70" y="890"/>
                      <a:pt x="38" y="902"/>
                      <a:pt x="15" y="920"/>
                    </a:cubicBezTo>
                    <a:cubicBezTo>
                      <a:pt x="13" y="889"/>
                      <a:pt x="0" y="853"/>
                      <a:pt x="11" y="829"/>
                    </a:cubicBezTo>
                    <a:cubicBezTo>
                      <a:pt x="140" y="570"/>
                      <a:pt x="272" y="313"/>
                      <a:pt x="405" y="55"/>
                    </a:cubicBezTo>
                    <a:cubicBezTo>
                      <a:pt x="415" y="35"/>
                      <a:pt x="433" y="18"/>
                      <a:pt x="448" y="0"/>
                    </a:cubicBezTo>
                    <a:cubicBezTo>
                      <a:pt x="460" y="1"/>
                      <a:pt x="472" y="2"/>
                      <a:pt x="484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13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597" y="2924"/>
                <a:ext cx="255" cy="314"/>
              </a:xfrm>
              <a:custGeom>
                <a:avLst/>
                <a:gdLst>
                  <a:gd name="T0" fmla="*/ 0 w 660"/>
                  <a:gd name="T1" fmla="*/ 38 h 814"/>
                  <a:gd name="T2" fmla="*/ 33 w 660"/>
                  <a:gd name="T3" fmla="*/ 2 h 814"/>
                  <a:gd name="T4" fmla="*/ 93 w 660"/>
                  <a:gd name="T5" fmla="*/ 33 h 814"/>
                  <a:gd name="T6" fmla="*/ 338 w 660"/>
                  <a:gd name="T7" fmla="*/ 340 h 814"/>
                  <a:gd name="T8" fmla="*/ 646 w 660"/>
                  <a:gd name="T9" fmla="*/ 731 h 814"/>
                  <a:gd name="T10" fmla="*/ 652 w 660"/>
                  <a:gd name="T11" fmla="*/ 814 h 814"/>
                  <a:gd name="T12" fmla="*/ 582 w 660"/>
                  <a:gd name="T13" fmla="*/ 784 h 814"/>
                  <a:gd name="T14" fmla="*/ 28 w 660"/>
                  <a:gd name="T15" fmla="*/ 88 h 814"/>
                  <a:gd name="T16" fmla="*/ 0 w 660"/>
                  <a:gd name="T17" fmla="*/ 38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0" h="814">
                    <a:moveTo>
                      <a:pt x="0" y="38"/>
                    </a:moveTo>
                    <a:cubicBezTo>
                      <a:pt x="12" y="25"/>
                      <a:pt x="25" y="0"/>
                      <a:pt x="33" y="2"/>
                    </a:cubicBezTo>
                    <a:cubicBezTo>
                      <a:pt x="55" y="6"/>
                      <a:pt x="80" y="17"/>
                      <a:pt x="93" y="33"/>
                    </a:cubicBezTo>
                    <a:cubicBezTo>
                      <a:pt x="176" y="134"/>
                      <a:pt x="257" y="237"/>
                      <a:pt x="338" y="340"/>
                    </a:cubicBezTo>
                    <a:cubicBezTo>
                      <a:pt x="441" y="470"/>
                      <a:pt x="546" y="599"/>
                      <a:pt x="646" y="731"/>
                    </a:cubicBezTo>
                    <a:cubicBezTo>
                      <a:pt x="660" y="750"/>
                      <a:pt x="650" y="786"/>
                      <a:pt x="652" y="814"/>
                    </a:cubicBezTo>
                    <a:cubicBezTo>
                      <a:pt x="628" y="805"/>
                      <a:pt x="596" y="802"/>
                      <a:pt x="582" y="784"/>
                    </a:cubicBezTo>
                    <a:cubicBezTo>
                      <a:pt x="395" y="554"/>
                      <a:pt x="212" y="321"/>
                      <a:pt x="28" y="88"/>
                    </a:cubicBezTo>
                    <a:cubicBezTo>
                      <a:pt x="17" y="75"/>
                      <a:pt x="11" y="58"/>
                      <a:pt x="0" y="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1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765" y="1406"/>
                <a:ext cx="309" cy="263"/>
              </a:xfrm>
              <a:custGeom>
                <a:avLst/>
                <a:gdLst>
                  <a:gd name="T0" fmla="*/ 780 w 800"/>
                  <a:gd name="T1" fmla="*/ 680 h 680"/>
                  <a:gd name="T2" fmla="*/ 698 w 800"/>
                  <a:gd name="T3" fmla="*/ 623 h 680"/>
                  <a:gd name="T4" fmla="*/ 46 w 800"/>
                  <a:gd name="T5" fmla="*/ 83 h 680"/>
                  <a:gd name="T6" fmla="*/ 0 w 800"/>
                  <a:gd name="T7" fmla="*/ 0 h 680"/>
                  <a:gd name="T8" fmla="*/ 98 w 800"/>
                  <a:gd name="T9" fmla="*/ 19 h 680"/>
                  <a:gd name="T10" fmla="*/ 760 w 800"/>
                  <a:gd name="T11" fmla="*/ 563 h 680"/>
                  <a:gd name="T12" fmla="*/ 797 w 800"/>
                  <a:gd name="T13" fmla="*/ 632 h 680"/>
                  <a:gd name="T14" fmla="*/ 780 w 800"/>
                  <a:gd name="T15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0" h="680">
                    <a:moveTo>
                      <a:pt x="780" y="680"/>
                    </a:moveTo>
                    <a:cubicBezTo>
                      <a:pt x="738" y="651"/>
                      <a:pt x="717" y="638"/>
                      <a:pt x="698" y="623"/>
                    </a:cubicBezTo>
                    <a:cubicBezTo>
                      <a:pt x="480" y="443"/>
                      <a:pt x="262" y="264"/>
                      <a:pt x="46" y="83"/>
                    </a:cubicBezTo>
                    <a:cubicBezTo>
                      <a:pt x="24" y="64"/>
                      <a:pt x="15" y="28"/>
                      <a:pt x="0" y="0"/>
                    </a:cubicBezTo>
                    <a:cubicBezTo>
                      <a:pt x="33" y="6"/>
                      <a:pt x="75" y="1"/>
                      <a:pt x="98" y="19"/>
                    </a:cubicBezTo>
                    <a:cubicBezTo>
                      <a:pt x="321" y="198"/>
                      <a:pt x="541" y="380"/>
                      <a:pt x="760" y="563"/>
                    </a:cubicBezTo>
                    <a:cubicBezTo>
                      <a:pt x="779" y="579"/>
                      <a:pt x="791" y="607"/>
                      <a:pt x="797" y="632"/>
                    </a:cubicBezTo>
                    <a:cubicBezTo>
                      <a:pt x="800" y="646"/>
                      <a:pt x="786" y="664"/>
                      <a:pt x="780" y="6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1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538" y="2321"/>
                <a:ext cx="395" cy="59"/>
              </a:xfrm>
              <a:custGeom>
                <a:avLst/>
                <a:gdLst>
                  <a:gd name="T0" fmla="*/ 0 w 1023"/>
                  <a:gd name="T1" fmla="*/ 104 h 153"/>
                  <a:gd name="T2" fmla="*/ 85 w 1023"/>
                  <a:gd name="T3" fmla="*/ 68 h 153"/>
                  <a:gd name="T4" fmla="*/ 930 w 1023"/>
                  <a:gd name="T5" fmla="*/ 2 h 153"/>
                  <a:gd name="T6" fmla="*/ 1023 w 1023"/>
                  <a:gd name="T7" fmla="*/ 36 h 153"/>
                  <a:gd name="T8" fmla="*/ 932 w 1023"/>
                  <a:gd name="T9" fmla="*/ 83 h 153"/>
                  <a:gd name="T10" fmla="*/ 119 w 1023"/>
                  <a:gd name="T11" fmla="*/ 150 h 153"/>
                  <a:gd name="T12" fmla="*/ 10 w 1023"/>
                  <a:gd name="T13" fmla="*/ 144 h 153"/>
                  <a:gd name="T14" fmla="*/ 0 w 1023"/>
                  <a:gd name="T15" fmla="*/ 10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3" h="153">
                    <a:moveTo>
                      <a:pt x="0" y="104"/>
                    </a:moveTo>
                    <a:cubicBezTo>
                      <a:pt x="28" y="91"/>
                      <a:pt x="56" y="70"/>
                      <a:pt x="85" y="68"/>
                    </a:cubicBezTo>
                    <a:cubicBezTo>
                      <a:pt x="367" y="43"/>
                      <a:pt x="648" y="21"/>
                      <a:pt x="930" y="2"/>
                    </a:cubicBezTo>
                    <a:cubicBezTo>
                      <a:pt x="960" y="0"/>
                      <a:pt x="992" y="24"/>
                      <a:pt x="1023" y="36"/>
                    </a:cubicBezTo>
                    <a:cubicBezTo>
                      <a:pt x="993" y="52"/>
                      <a:pt x="964" y="80"/>
                      <a:pt x="932" y="83"/>
                    </a:cubicBezTo>
                    <a:cubicBezTo>
                      <a:pt x="661" y="108"/>
                      <a:pt x="390" y="129"/>
                      <a:pt x="119" y="150"/>
                    </a:cubicBezTo>
                    <a:cubicBezTo>
                      <a:pt x="83" y="153"/>
                      <a:pt x="46" y="146"/>
                      <a:pt x="10" y="144"/>
                    </a:cubicBezTo>
                    <a:cubicBezTo>
                      <a:pt x="7" y="131"/>
                      <a:pt x="3" y="117"/>
                      <a:pt x="0" y="1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/>
            <p:cNvGrpSpPr>
              <a:grpSpLocks noChangeAspect="1"/>
            </p:cNvGrpSpPr>
            <p:nvPr/>
          </p:nvGrpSpPr>
          <p:grpSpPr bwMode="auto">
            <a:xfrm>
              <a:off x="9435861" y="1998872"/>
              <a:ext cx="586779" cy="915439"/>
              <a:chOff x="2191" y="671"/>
              <a:chExt cx="1416" cy="2209"/>
            </a:xfrm>
            <a:solidFill>
              <a:schemeClr val="accent3"/>
            </a:solidFill>
          </p:grpSpPr>
          <p:sp>
            <p:nvSpPr>
              <p:cNvPr id="61" name="Freeform 19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191" y="1042"/>
                <a:ext cx="1416" cy="1838"/>
              </a:xfrm>
              <a:custGeom>
                <a:avLst/>
                <a:gdLst>
                  <a:gd name="T0" fmla="*/ 1860 w 3667"/>
                  <a:gd name="T1" fmla="*/ 0 h 4758"/>
                  <a:gd name="T2" fmla="*/ 2373 w 3667"/>
                  <a:gd name="T3" fmla="*/ 56 h 4758"/>
                  <a:gd name="T4" fmla="*/ 2532 w 3667"/>
                  <a:gd name="T5" fmla="*/ 231 h 4758"/>
                  <a:gd name="T6" fmla="*/ 2580 w 3667"/>
                  <a:gd name="T7" fmla="*/ 802 h 4758"/>
                  <a:gd name="T8" fmla="*/ 3099 w 3667"/>
                  <a:gd name="T9" fmla="*/ 1905 h 4758"/>
                  <a:gd name="T10" fmla="*/ 3529 w 3667"/>
                  <a:gd name="T11" fmla="*/ 2674 h 4758"/>
                  <a:gd name="T12" fmla="*/ 2104 w 3667"/>
                  <a:gd name="T13" fmla="*/ 4696 h 4758"/>
                  <a:gd name="T14" fmla="*/ 695 w 3667"/>
                  <a:gd name="T15" fmla="*/ 4349 h 4758"/>
                  <a:gd name="T16" fmla="*/ 169 w 3667"/>
                  <a:gd name="T17" fmla="*/ 2730 h 4758"/>
                  <a:gd name="T18" fmla="*/ 679 w 3667"/>
                  <a:gd name="T19" fmla="*/ 1619 h 4758"/>
                  <a:gd name="T20" fmla="*/ 1130 w 3667"/>
                  <a:gd name="T21" fmla="*/ 247 h 4758"/>
                  <a:gd name="T22" fmla="*/ 1306 w 3667"/>
                  <a:gd name="T23" fmla="*/ 52 h 4758"/>
                  <a:gd name="T24" fmla="*/ 1860 w 3667"/>
                  <a:gd name="T25" fmla="*/ 0 h 4758"/>
                  <a:gd name="T26" fmla="*/ 1864 w 3667"/>
                  <a:gd name="T27" fmla="*/ 538 h 4758"/>
                  <a:gd name="T28" fmla="*/ 1414 w 3667"/>
                  <a:gd name="T29" fmla="*/ 575 h 4758"/>
                  <a:gd name="T30" fmla="*/ 1262 w 3667"/>
                  <a:gd name="T31" fmla="*/ 745 h 4758"/>
                  <a:gd name="T32" fmla="*/ 930 w 3667"/>
                  <a:gd name="T33" fmla="*/ 1797 h 4758"/>
                  <a:gd name="T34" fmla="*/ 493 w 3667"/>
                  <a:gd name="T35" fmla="*/ 2720 h 4758"/>
                  <a:gd name="T36" fmla="*/ 1226 w 3667"/>
                  <a:gd name="T37" fmla="*/ 4217 h 4758"/>
                  <a:gd name="T38" fmla="*/ 2684 w 3667"/>
                  <a:gd name="T39" fmla="*/ 4088 h 4758"/>
                  <a:gd name="T40" fmla="*/ 2929 w 3667"/>
                  <a:gd name="T41" fmla="*/ 2179 h 4758"/>
                  <a:gd name="T42" fmla="*/ 2393 w 3667"/>
                  <a:gd name="T43" fmla="*/ 728 h 4758"/>
                  <a:gd name="T44" fmla="*/ 2270 w 3667"/>
                  <a:gd name="T45" fmla="*/ 585 h 4758"/>
                  <a:gd name="T46" fmla="*/ 1864 w 3667"/>
                  <a:gd name="T47" fmla="*/ 538 h 4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67" h="4758">
                    <a:moveTo>
                      <a:pt x="1860" y="0"/>
                    </a:moveTo>
                    <a:cubicBezTo>
                      <a:pt x="2022" y="18"/>
                      <a:pt x="2197" y="39"/>
                      <a:pt x="2373" y="56"/>
                    </a:cubicBezTo>
                    <a:cubicBezTo>
                      <a:pt x="2483" y="66"/>
                      <a:pt x="2525" y="130"/>
                      <a:pt x="2532" y="231"/>
                    </a:cubicBezTo>
                    <a:cubicBezTo>
                      <a:pt x="2546" y="422"/>
                      <a:pt x="2549" y="614"/>
                      <a:pt x="2580" y="802"/>
                    </a:cubicBezTo>
                    <a:cubicBezTo>
                      <a:pt x="2650" y="1216"/>
                      <a:pt x="2871" y="1564"/>
                      <a:pt x="3099" y="1905"/>
                    </a:cubicBezTo>
                    <a:cubicBezTo>
                      <a:pt x="3263" y="2151"/>
                      <a:pt x="3476" y="2369"/>
                      <a:pt x="3529" y="2674"/>
                    </a:cubicBezTo>
                    <a:cubicBezTo>
                      <a:pt x="3667" y="3478"/>
                      <a:pt x="3304" y="4551"/>
                      <a:pt x="2104" y="4696"/>
                    </a:cubicBezTo>
                    <a:cubicBezTo>
                      <a:pt x="1592" y="4758"/>
                      <a:pt x="1118" y="4641"/>
                      <a:pt x="695" y="4349"/>
                    </a:cubicBezTo>
                    <a:cubicBezTo>
                      <a:pt x="203" y="4010"/>
                      <a:pt x="0" y="3366"/>
                      <a:pt x="169" y="2730"/>
                    </a:cubicBezTo>
                    <a:cubicBezTo>
                      <a:pt x="276" y="2330"/>
                      <a:pt x="431" y="1949"/>
                      <a:pt x="679" y="1619"/>
                    </a:cubicBezTo>
                    <a:cubicBezTo>
                      <a:pt x="988" y="1209"/>
                      <a:pt x="1136" y="757"/>
                      <a:pt x="1130" y="247"/>
                    </a:cubicBezTo>
                    <a:cubicBezTo>
                      <a:pt x="1129" y="93"/>
                      <a:pt x="1152" y="71"/>
                      <a:pt x="1306" y="52"/>
                    </a:cubicBezTo>
                    <a:cubicBezTo>
                      <a:pt x="1485" y="30"/>
                      <a:pt x="1665" y="18"/>
                      <a:pt x="1860" y="0"/>
                    </a:cubicBezTo>
                    <a:close/>
                    <a:moveTo>
                      <a:pt x="1864" y="538"/>
                    </a:moveTo>
                    <a:cubicBezTo>
                      <a:pt x="1696" y="552"/>
                      <a:pt x="1555" y="563"/>
                      <a:pt x="1414" y="575"/>
                    </a:cubicBezTo>
                    <a:cubicBezTo>
                      <a:pt x="1309" y="583"/>
                      <a:pt x="1261" y="631"/>
                      <a:pt x="1262" y="745"/>
                    </a:cubicBezTo>
                    <a:cubicBezTo>
                      <a:pt x="1263" y="1129"/>
                      <a:pt x="1167" y="1481"/>
                      <a:pt x="930" y="1797"/>
                    </a:cubicBezTo>
                    <a:cubicBezTo>
                      <a:pt x="724" y="2072"/>
                      <a:pt x="585" y="2385"/>
                      <a:pt x="493" y="2720"/>
                    </a:cubicBezTo>
                    <a:cubicBezTo>
                      <a:pt x="311" y="3380"/>
                      <a:pt x="593" y="3975"/>
                      <a:pt x="1226" y="4217"/>
                    </a:cubicBezTo>
                    <a:cubicBezTo>
                      <a:pt x="1729" y="4409"/>
                      <a:pt x="2228" y="4407"/>
                      <a:pt x="2684" y="4088"/>
                    </a:cubicBezTo>
                    <a:cubicBezTo>
                      <a:pt x="3280" y="3670"/>
                      <a:pt x="3388" y="2790"/>
                      <a:pt x="2929" y="2179"/>
                    </a:cubicBezTo>
                    <a:cubicBezTo>
                      <a:pt x="2605" y="1749"/>
                      <a:pt x="2370" y="1287"/>
                      <a:pt x="2393" y="728"/>
                    </a:cubicBezTo>
                    <a:cubicBezTo>
                      <a:pt x="2396" y="646"/>
                      <a:pt x="2356" y="595"/>
                      <a:pt x="2270" y="585"/>
                    </a:cubicBezTo>
                    <a:cubicBezTo>
                      <a:pt x="2126" y="569"/>
                      <a:pt x="1983" y="552"/>
                      <a:pt x="1864" y="5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673" y="671"/>
                <a:ext cx="459" cy="189"/>
              </a:xfrm>
              <a:custGeom>
                <a:avLst/>
                <a:gdLst>
                  <a:gd name="T0" fmla="*/ 0 w 1188"/>
                  <a:gd name="T1" fmla="*/ 489 h 489"/>
                  <a:gd name="T2" fmla="*/ 596 w 1188"/>
                  <a:gd name="T3" fmla="*/ 1 h 489"/>
                  <a:gd name="T4" fmla="*/ 1188 w 1188"/>
                  <a:gd name="T5" fmla="*/ 489 h 489"/>
                  <a:gd name="T6" fmla="*/ 0 w 1188"/>
                  <a:gd name="T7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8" h="489">
                    <a:moveTo>
                      <a:pt x="0" y="489"/>
                    </a:moveTo>
                    <a:cubicBezTo>
                      <a:pt x="44" y="214"/>
                      <a:pt x="306" y="0"/>
                      <a:pt x="596" y="1"/>
                    </a:cubicBezTo>
                    <a:cubicBezTo>
                      <a:pt x="883" y="2"/>
                      <a:pt x="1144" y="214"/>
                      <a:pt x="1188" y="489"/>
                    </a:cubicBezTo>
                    <a:cubicBezTo>
                      <a:pt x="792" y="489"/>
                      <a:pt x="396" y="489"/>
                      <a:pt x="0" y="4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7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655" y="891"/>
                <a:ext cx="496" cy="33"/>
              </a:xfrm>
              <a:custGeom>
                <a:avLst/>
                <a:gdLst>
                  <a:gd name="T0" fmla="*/ 637 w 1284"/>
                  <a:gd name="T1" fmla="*/ 1 h 85"/>
                  <a:gd name="T2" fmla="*/ 1209 w 1284"/>
                  <a:gd name="T3" fmla="*/ 3 h 85"/>
                  <a:gd name="T4" fmla="*/ 1284 w 1284"/>
                  <a:gd name="T5" fmla="*/ 38 h 85"/>
                  <a:gd name="T6" fmla="*/ 1214 w 1284"/>
                  <a:gd name="T7" fmla="*/ 82 h 85"/>
                  <a:gd name="T8" fmla="*/ 69 w 1284"/>
                  <a:gd name="T9" fmla="*/ 82 h 85"/>
                  <a:gd name="T10" fmla="*/ 0 w 1284"/>
                  <a:gd name="T11" fmla="*/ 37 h 85"/>
                  <a:gd name="T12" fmla="*/ 75 w 1284"/>
                  <a:gd name="T13" fmla="*/ 3 h 85"/>
                  <a:gd name="T14" fmla="*/ 637 w 1284"/>
                  <a:gd name="T15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4" h="85">
                    <a:moveTo>
                      <a:pt x="637" y="1"/>
                    </a:moveTo>
                    <a:cubicBezTo>
                      <a:pt x="828" y="1"/>
                      <a:pt x="1018" y="0"/>
                      <a:pt x="1209" y="3"/>
                    </a:cubicBezTo>
                    <a:cubicBezTo>
                      <a:pt x="1234" y="3"/>
                      <a:pt x="1259" y="26"/>
                      <a:pt x="1284" y="38"/>
                    </a:cubicBezTo>
                    <a:cubicBezTo>
                      <a:pt x="1261" y="54"/>
                      <a:pt x="1237" y="82"/>
                      <a:pt x="1214" y="82"/>
                    </a:cubicBezTo>
                    <a:cubicBezTo>
                      <a:pt x="832" y="85"/>
                      <a:pt x="451" y="85"/>
                      <a:pt x="69" y="82"/>
                    </a:cubicBezTo>
                    <a:cubicBezTo>
                      <a:pt x="46" y="82"/>
                      <a:pt x="23" y="53"/>
                      <a:pt x="0" y="37"/>
                    </a:cubicBezTo>
                    <a:cubicBezTo>
                      <a:pt x="25" y="25"/>
                      <a:pt x="50" y="3"/>
                      <a:pt x="75" y="3"/>
                    </a:cubicBezTo>
                    <a:cubicBezTo>
                      <a:pt x="263" y="0"/>
                      <a:pt x="450" y="1"/>
                      <a:pt x="6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8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2656" y="943"/>
                <a:ext cx="495" cy="33"/>
              </a:xfrm>
              <a:custGeom>
                <a:avLst/>
                <a:gdLst>
                  <a:gd name="T0" fmla="*/ 636 w 1283"/>
                  <a:gd name="T1" fmla="*/ 2 h 85"/>
                  <a:gd name="T2" fmla="*/ 1199 w 1283"/>
                  <a:gd name="T3" fmla="*/ 4 h 85"/>
                  <a:gd name="T4" fmla="*/ 1283 w 1283"/>
                  <a:gd name="T5" fmla="*/ 47 h 85"/>
                  <a:gd name="T6" fmla="*/ 1197 w 1283"/>
                  <a:gd name="T7" fmla="*/ 83 h 85"/>
                  <a:gd name="T8" fmla="*/ 82 w 1283"/>
                  <a:gd name="T9" fmla="*/ 83 h 85"/>
                  <a:gd name="T10" fmla="*/ 0 w 1283"/>
                  <a:gd name="T11" fmla="*/ 44 h 85"/>
                  <a:gd name="T12" fmla="*/ 84 w 1283"/>
                  <a:gd name="T13" fmla="*/ 4 h 85"/>
                  <a:gd name="T14" fmla="*/ 636 w 1283"/>
                  <a:gd name="T15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3" h="85">
                    <a:moveTo>
                      <a:pt x="636" y="2"/>
                    </a:moveTo>
                    <a:cubicBezTo>
                      <a:pt x="824" y="2"/>
                      <a:pt x="1012" y="0"/>
                      <a:pt x="1199" y="4"/>
                    </a:cubicBezTo>
                    <a:cubicBezTo>
                      <a:pt x="1228" y="5"/>
                      <a:pt x="1255" y="32"/>
                      <a:pt x="1283" y="47"/>
                    </a:cubicBezTo>
                    <a:cubicBezTo>
                      <a:pt x="1255" y="59"/>
                      <a:pt x="1226" y="82"/>
                      <a:pt x="1197" y="83"/>
                    </a:cubicBezTo>
                    <a:cubicBezTo>
                      <a:pt x="826" y="85"/>
                      <a:pt x="454" y="85"/>
                      <a:pt x="82" y="83"/>
                    </a:cubicBezTo>
                    <a:cubicBezTo>
                      <a:pt x="55" y="82"/>
                      <a:pt x="27" y="58"/>
                      <a:pt x="0" y="44"/>
                    </a:cubicBezTo>
                    <a:cubicBezTo>
                      <a:pt x="28" y="30"/>
                      <a:pt x="56" y="5"/>
                      <a:pt x="84" y="4"/>
                    </a:cubicBezTo>
                    <a:cubicBezTo>
                      <a:pt x="268" y="0"/>
                      <a:pt x="452" y="2"/>
                      <a:pt x="636" y="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6" name="Freeform 23"/>
            <p:cNvSpPr/>
            <p:nvPr>
              <p:custDataLst>
                <p:tags r:id="rId17"/>
              </p:custDataLst>
            </p:nvPr>
          </p:nvSpPr>
          <p:spPr bwMode="auto">
            <a:xfrm>
              <a:off x="8895654" y="0"/>
              <a:ext cx="735069" cy="2146421"/>
            </a:xfrm>
            <a:custGeom>
              <a:avLst/>
              <a:gdLst>
                <a:gd name="connsiteX0" fmla="*/ 0 w 870318"/>
                <a:gd name="connsiteY0" fmla="*/ 2295525 h 2295525"/>
                <a:gd name="connsiteX1" fmla="*/ 752475 w 870318"/>
                <a:gd name="connsiteY1" fmla="*/ 1295400 h 2295525"/>
                <a:gd name="connsiteX2" fmla="*/ 857250 w 870318"/>
                <a:gd name="connsiteY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318" h="2295525">
                  <a:moveTo>
                    <a:pt x="0" y="2295525"/>
                  </a:moveTo>
                  <a:cubicBezTo>
                    <a:pt x="304800" y="1986756"/>
                    <a:pt x="609600" y="1677987"/>
                    <a:pt x="752475" y="1295400"/>
                  </a:cubicBezTo>
                  <a:cubicBezTo>
                    <a:pt x="895350" y="912813"/>
                    <a:pt x="876300" y="456406"/>
                    <a:pt x="857250" y="0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24"/>
            <p:cNvSpPr/>
            <p:nvPr>
              <p:custDataLst>
                <p:tags r:id="rId18"/>
              </p:custDataLst>
            </p:nvPr>
          </p:nvSpPr>
          <p:spPr bwMode="auto">
            <a:xfrm flipH="1">
              <a:off x="9097289" y="32620"/>
              <a:ext cx="735069" cy="3185108"/>
            </a:xfrm>
            <a:custGeom>
              <a:avLst/>
              <a:gdLst>
                <a:gd name="connsiteX0" fmla="*/ 0 w 870318"/>
                <a:gd name="connsiteY0" fmla="*/ 2295525 h 2295525"/>
                <a:gd name="connsiteX1" fmla="*/ 752475 w 870318"/>
                <a:gd name="connsiteY1" fmla="*/ 1295400 h 2295525"/>
                <a:gd name="connsiteX2" fmla="*/ 857250 w 870318"/>
                <a:gd name="connsiteY2" fmla="*/ 0 h 22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318" h="2295525">
                  <a:moveTo>
                    <a:pt x="0" y="2295525"/>
                  </a:moveTo>
                  <a:cubicBezTo>
                    <a:pt x="304800" y="1986756"/>
                    <a:pt x="609600" y="1677987"/>
                    <a:pt x="752475" y="1295400"/>
                  </a:cubicBezTo>
                  <a:cubicBezTo>
                    <a:pt x="895350" y="912813"/>
                    <a:pt x="876300" y="456406"/>
                    <a:pt x="857250" y="0"/>
                  </a:cubicBezTo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189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8" name="Group 4"/>
            <p:cNvGrpSpPr>
              <a:grpSpLocks noChangeAspect="1"/>
            </p:cNvGrpSpPr>
            <p:nvPr/>
          </p:nvGrpSpPr>
          <p:grpSpPr bwMode="auto">
            <a:xfrm>
              <a:off x="8541962" y="2124002"/>
              <a:ext cx="716979" cy="1118571"/>
              <a:chOff x="2191" y="671"/>
              <a:chExt cx="1416" cy="2209"/>
            </a:xfrm>
            <a:solidFill>
              <a:schemeClr val="accent2"/>
            </a:solidFill>
          </p:grpSpPr>
          <p:sp>
            <p:nvSpPr>
              <p:cNvPr id="69" name="Freeform 26"/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91" y="1042"/>
                <a:ext cx="1416" cy="1838"/>
              </a:xfrm>
              <a:custGeom>
                <a:avLst/>
                <a:gdLst>
                  <a:gd name="T0" fmla="*/ 1860 w 3667"/>
                  <a:gd name="T1" fmla="*/ 0 h 4758"/>
                  <a:gd name="T2" fmla="*/ 2373 w 3667"/>
                  <a:gd name="T3" fmla="*/ 56 h 4758"/>
                  <a:gd name="T4" fmla="*/ 2532 w 3667"/>
                  <a:gd name="T5" fmla="*/ 231 h 4758"/>
                  <a:gd name="T6" fmla="*/ 2580 w 3667"/>
                  <a:gd name="T7" fmla="*/ 802 h 4758"/>
                  <a:gd name="T8" fmla="*/ 3099 w 3667"/>
                  <a:gd name="T9" fmla="*/ 1905 h 4758"/>
                  <a:gd name="T10" fmla="*/ 3529 w 3667"/>
                  <a:gd name="T11" fmla="*/ 2674 h 4758"/>
                  <a:gd name="T12" fmla="*/ 2104 w 3667"/>
                  <a:gd name="T13" fmla="*/ 4696 h 4758"/>
                  <a:gd name="T14" fmla="*/ 695 w 3667"/>
                  <a:gd name="T15" fmla="*/ 4349 h 4758"/>
                  <a:gd name="T16" fmla="*/ 169 w 3667"/>
                  <a:gd name="T17" fmla="*/ 2730 h 4758"/>
                  <a:gd name="T18" fmla="*/ 679 w 3667"/>
                  <a:gd name="T19" fmla="*/ 1619 h 4758"/>
                  <a:gd name="T20" fmla="*/ 1130 w 3667"/>
                  <a:gd name="T21" fmla="*/ 247 h 4758"/>
                  <a:gd name="T22" fmla="*/ 1306 w 3667"/>
                  <a:gd name="T23" fmla="*/ 52 h 4758"/>
                  <a:gd name="T24" fmla="*/ 1860 w 3667"/>
                  <a:gd name="T25" fmla="*/ 0 h 4758"/>
                  <a:gd name="T26" fmla="*/ 1864 w 3667"/>
                  <a:gd name="T27" fmla="*/ 538 h 4758"/>
                  <a:gd name="T28" fmla="*/ 1414 w 3667"/>
                  <a:gd name="T29" fmla="*/ 575 h 4758"/>
                  <a:gd name="T30" fmla="*/ 1262 w 3667"/>
                  <a:gd name="T31" fmla="*/ 745 h 4758"/>
                  <a:gd name="T32" fmla="*/ 930 w 3667"/>
                  <a:gd name="T33" fmla="*/ 1797 h 4758"/>
                  <a:gd name="T34" fmla="*/ 493 w 3667"/>
                  <a:gd name="T35" fmla="*/ 2720 h 4758"/>
                  <a:gd name="T36" fmla="*/ 1226 w 3667"/>
                  <a:gd name="T37" fmla="*/ 4217 h 4758"/>
                  <a:gd name="T38" fmla="*/ 2684 w 3667"/>
                  <a:gd name="T39" fmla="*/ 4088 h 4758"/>
                  <a:gd name="T40" fmla="*/ 2929 w 3667"/>
                  <a:gd name="T41" fmla="*/ 2179 h 4758"/>
                  <a:gd name="T42" fmla="*/ 2393 w 3667"/>
                  <a:gd name="T43" fmla="*/ 728 h 4758"/>
                  <a:gd name="T44" fmla="*/ 2270 w 3667"/>
                  <a:gd name="T45" fmla="*/ 585 h 4758"/>
                  <a:gd name="T46" fmla="*/ 1864 w 3667"/>
                  <a:gd name="T47" fmla="*/ 538 h 4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67" h="4758">
                    <a:moveTo>
                      <a:pt x="1860" y="0"/>
                    </a:moveTo>
                    <a:cubicBezTo>
                      <a:pt x="2022" y="18"/>
                      <a:pt x="2197" y="39"/>
                      <a:pt x="2373" y="56"/>
                    </a:cubicBezTo>
                    <a:cubicBezTo>
                      <a:pt x="2483" y="66"/>
                      <a:pt x="2525" y="130"/>
                      <a:pt x="2532" y="231"/>
                    </a:cubicBezTo>
                    <a:cubicBezTo>
                      <a:pt x="2546" y="422"/>
                      <a:pt x="2549" y="614"/>
                      <a:pt x="2580" y="802"/>
                    </a:cubicBezTo>
                    <a:cubicBezTo>
                      <a:pt x="2650" y="1216"/>
                      <a:pt x="2871" y="1564"/>
                      <a:pt x="3099" y="1905"/>
                    </a:cubicBezTo>
                    <a:cubicBezTo>
                      <a:pt x="3263" y="2151"/>
                      <a:pt x="3476" y="2369"/>
                      <a:pt x="3529" y="2674"/>
                    </a:cubicBezTo>
                    <a:cubicBezTo>
                      <a:pt x="3667" y="3478"/>
                      <a:pt x="3304" y="4551"/>
                      <a:pt x="2104" y="4696"/>
                    </a:cubicBezTo>
                    <a:cubicBezTo>
                      <a:pt x="1592" y="4758"/>
                      <a:pt x="1118" y="4641"/>
                      <a:pt x="695" y="4349"/>
                    </a:cubicBezTo>
                    <a:cubicBezTo>
                      <a:pt x="203" y="4010"/>
                      <a:pt x="0" y="3366"/>
                      <a:pt x="169" y="2730"/>
                    </a:cubicBezTo>
                    <a:cubicBezTo>
                      <a:pt x="276" y="2330"/>
                      <a:pt x="431" y="1949"/>
                      <a:pt x="679" y="1619"/>
                    </a:cubicBezTo>
                    <a:cubicBezTo>
                      <a:pt x="988" y="1209"/>
                      <a:pt x="1136" y="757"/>
                      <a:pt x="1130" y="247"/>
                    </a:cubicBezTo>
                    <a:cubicBezTo>
                      <a:pt x="1129" y="93"/>
                      <a:pt x="1152" y="71"/>
                      <a:pt x="1306" y="52"/>
                    </a:cubicBezTo>
                    <a:cubicBezTo>
                      <a:pt x="1485" y="30"/>
                      <a:pt x="1665" y="18"/>
                      <a:pt x="1860" y="0"/>
                    </a:cubicBezTo>
                    <a:close/>
                    <a:moveTo>
                      <a:pt x="1864" y="538"/>
                    </a:moveTo>
                    <a:cubicBezTo>
                      <a:pt x="1696" y="552"/>
                      <a:pt x="1555" y="563"/>
                      <a:pt x="1414" y="575"/>
                    </a:cubicBezTo>
                    <a:cubicBezTo>
                      <a:pt x="1309" y="583"/>
                      <a:pt x="1261" y="631"/>
                      <a:pt x="1262" y="745"/>
                    </a:cubicBezTo>
                    <a:cubicBezTo>
                      <a:pt x="1263" y="1129"/>
                      <a:pt x="1167" y="1481"/>
                      <a:pt x="930" y="1797"/>
                    </a:cubicBezTo>
                    <a:cubicBezTo>
                      <a:pt x="724" y="2072"/>
                      <a:pt x="585" y="2385"/>
                      <a:pt x="493" y="2720"/>
                    </a:cubicBezTo>
                    <a:cubicBezTo>
                      <a:pt x="311" y="3380"/>
                      <a:pt x="593" y="3975"/>
                      <a:pt x="1226" y="4217"/>
                    </a:cubicBezTo>
                    <a:cubicBezTo>
                      <a:pt x="1729" y="4409"/>
                      <a:pt x="2228" y="4407"/>
                      <a:pt x="2684" y="4088"/>
                    </a:cubicBezTo>
                    <a:cubicBezTo>
                      <a:pt x="3280" y="3670"/>
                      <a:pt x="3388" y="2790"/>
                      <a:pt x="2929" y="2179"/>
                    </a:cubicBezTo>
                    <a:cubicBezTo>
                      <a:pt x="2605" y="1749"/>
                      <a:pt x="2370" y="1287"/>
                      <a:pt x="2393" y="728"/>
                    </a:cubicBezTo>
                    <a:cubicBezTo>
                      <a:pt x="2396" y="646"/>
                      <a:pt x="2356" y="595"/>
                      <a:pt x="2270" y="585"/>
                    </a:cubicBezTo>
                    <a:cubicBezTo>
                      <a:pt x="2126" y="569"/>
                      <a:pt x="1983" y="552"/>
                      <a:pt x="1864" y="5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6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2673" y="671"/>
                <a:ext cx="459" cy="189"/>
              </a:xfrm>
              <a:custGeom>
                <a:avLst/>
                <a:gdLst>
                  <a:gd name="T0" fmla="*/ 0 w 1188"/>
                  <a:gd name="T1" fmla="*/ 489 h 489"/>
                  <a:gd name="T2" fmla="*/ 596 w 1188"/>
                  <a:gd name="T3" fmla="*/ 1 h 489"/>
                  <a:gd name="T4" fmla="*/ 1188 w 1188"/>
                  <a:gd name="T5" fmla="*/ 489 h 489"/>
                  <a:gd name="T6" fmla="*/ 0 w 1188"/>
                  <a:gd name="T7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8" h="489">
                    <a:moveTo>
                      <a:pt x="0" y="489"/>
                    </a:moveTo>
                    <a:cubicBezTo>
                      <a:pt x="44" y="214"/>
                      <a:pt x="306" y="0"/>
                      <a:pt x="596" y="1"/>
                    </a:cubicBezTo>
                    <a:cubicBezTo>
                      <a:pt x="883" y="2"/>
                      <a:pt x="1144" y="214"/>
                      <a:pt x="1188" y="489"/>
                    </a:cubicBezTo>
                    <a:cubicBezTo>
                      <a:pt x="792" y="489"/>
                      <a:pt x="396" y="489"/>
                      <a:pt x="0" y="48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2655" y="891"/>
                <a:ext cx="496" cy="33"/>
              </a:xfrm>
              <a:custGeom>
                <a:avLst/>
                <a:gdLst>
                  <a:gd name="T0" fmla="*/ 637 w 1284"/>
                  <a:gd name="T1" fmla="*/ 1 h 85"/>
                  <a:gd name="T2" fmla="*/ 1209 w 1284"/>
                  <a:gd name="T3" fmla="*/ 3 h 85"/>
                  <a:gd name="T4" fmla="*/ 1284 w 1284"/>
                  <a:gd name="T5" fmla="*/ 38 h 85"/>
                  <a:gd name="T6" fmla="*/ 1214 w 1284"/>
                  <a:gd name="T7" fmla="*/ 82 h 85"/>
                  <a:gd name="T8" fmla="*/ 69 w 1284"/>
                  <a:gd name="T9" fmla="*/ 82 h 85"/>
                  <a:gd name="T10" fmla="*/ 0 w 1284"/>
                  <a:gd name="T11" fmla="*/ 37 h 85"/>
                  <a:gd name="T12" fmla="*/ 75 w 1284"/>
                  <a:gd name="T13" fmla="*/ 3 h 85"/>
                  <a:gd name="T14" fmla="*/ 637 w 1284"/>
                  <a:gd name="T15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4" h="85">
                    <a:moveTo>
                      <a:pt x="637" y="1"/>
                    </a:moveTo>
                    <a:cubicBezTo>
                      <a:pt x="828" y="1"/>
                      <a:pt x="1018" y="0"/>
                      <a:pt x="1209" y="3"/>
                    </a:cubicBezTo>
                    <a:cubicBezTo>
                      <a:pt x="1234" y="3"/>
                      <a:pt x="1259" y="26"/>
                      <a:pt x="1284" y="38"/>
                    </a:cubicBezTo>
                    <a:cubicBezTo>
                      <a:pt x="1261" y="54"/>
                      <a:pt x="1237" y="82"/>
                      <a:pt x="1214" y="82"/>
                    </a:cubicBezTo>
                    <a:cubicBezTo>
                      <a:pt x="832" y="85"/>
                      <a:pt x="451" y="85"/>
                      <a:pt x="69" y="82"/>
                    </a:cubicBezTo>
                    <a:cubicBezTo>
                      <a:pt x="46" y="82"/>
                      <a:pt x="23" y="53"/>
                      <a:pt x="0" y="37"/>
                    </a:cubicBezTo>
                    <a:cubicBezTo>
                      <a:pt x="25" y="25"/>
                      <a:pt x="50" y="3"/>
                      <a:pt x="75" y="3"/>
                    </a:cubicBezTo>
                    <a:cubicBezTo>
                      <a:pt x="263" y="0"/>
                      <a:pt x="450" y="1"/>
                      <a:pt x="6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2656" y="943"/>
                <a:ext cx="495" cy="33"/>
              </a:xfrm>
              <a:custGeom>
                <a:avLst/>
                <a:gdLst>
                  <a:gd name="T0" fmla="*/ 636 w 1283"/>
                  <a:gd name="T1" fmla="*/ 2 h 85"/>
                  <a:gd name="T2" fmla="*/ 1199 w 1283"/>
                  <a:gd name="T3" fmla="*/ 4 h 85"/>
                  <a:gd name="T4" fmla="*/ 1283 w 1283"/>
                  <a:gd name="T5" fmla="*/ 47 h 85"/>
                  <a:gd name="T6" fmla="*/ 1197 w 1283"/>
                  <a:gd name="T7" fmla="*/ 83 h 85"/>
                  <a:gd name="T8" fmla="*/ 82 w 1283"/>
                  <a:gd name="T9" fmla="*/ 83 h 85"/>
                  <a:gd name="T10" fmla="*/ 0 w 1283"/>
                  <a:gd name="T11" fmla="*/ 44 h 85"/>
                  <a:gd name="T12" fmla="*/ 84 w 1283"/>
                  <a:gd name="T13" fmla="*/ 4 h 85"/>
                  <a:gd name="T14" fmla="*/ 636 w 1283"/>
                  <a:gd name="T15" fmla="*/ 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3" h="85">
                    <a:moveTo>
                      <a:pt x="636" y="2"/>
                    </a:moveTo>
                    <a:cubicBezTo>
                      <a:pt x="824" y="2"/>
                      <a:pt x="1012" y="0"/>
                      <a:pt x="1199" y="4"/>
                    </a:cubicBezTo>
                    <a:cubicBezTo>
                      <a:pt x="1228" y="5"/>
                      <a:pt x="1255" y="32"/>
                      <a:pt x="1283" y="47"/>
                    </a:cubicBezTo>
                    <a:cubicBezTo>
                      <a:pt x="1255" y="59"/>
                      <a:pt x="1226" y="82"/>
                      <a:pt x="1197" y="83"/>
                    </a:cubicBezTo>
                    <a:cubicBezTo>
                      <a:pt x="826" y="85"/>
                      <a:pt x="454" y="85"/>
                      <a:pt x="82" y="83"/>
                    </a:cubicBezTo>
                    <a:cubicBezTo>
                      <a:pt x="55" y="82"/>
                      <a:pt x="27" y="58"/>
                      <a:pt x="0" y="44"/>
                    </a:cubicBezTo>
                    <a:cubicBezTo>
                      <a:pt x="28" y="30"/>
                      <a:pt x="56" y="5"/>
                      <a:pt x="84" y="4"/>
                    </a:cubicBezTo>
                    <a:cubicBezTo>
                      <a:pt x="268" y="0"/>
                      <a:pt x="452" y="2"/>
                      <a:pt x="636" y="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3" name="Docer Falling Dust PPT demo 3"/>
          <p:cNvSpPr/>
          <p:nvPr>
            <p:custDataLst>
              <p:tags r:id="rId23"/>
            </p:custDataLst>
          </p:nvPr>
        </p:nvSpPr>
        <p:spPr bwMode="auto">
          <a:xfrm rot="5400000">
            <a:off x="1442183" y="1784398"/>
            <a:ext cx="1210920" cy="1675806"/>
          </a:xfrm>
          <a:prstGeom prst="homePlate">
            <a:avLst>
              <a:gd name="adj" fmla="val 2962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Docer Falling Dust PPT demo 2"/>
          <p:cNvSpPr/>
          <p:nvPr>
            <p:custDataLst>
              <p:tags r:id="rId24"/>
            </p:custDataLst>
          </p:nvPr>
        </p:nvSpPr>
        <p:spPr bwMode="auto">
          <a:xfrm rot="5400000">
            <a:off x="3710151" y="1784398"/>
            <a:ext cx="1210920" cy="1675806"/>
          </a:xfrm>
          <a:prstGeom prst="homePlate">
            <a:avLst>
              <a:gd name="adj" fmla="val 2962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Docer Falling Dust PPT demo 1"/>
          <p:cNvSpPr/>
          <p:nvPr>
            <p:custDataLst>
              <p:tags r:id="rId25"/>
            </p:custDataLst>
          </p:nvPr>
        </p:nvSpPr>
        <p:spPr bwMode="auto">
          <a:xfrm rot="5400000">
            <a:off x="5974918" y="1784398"/>
            <a:ext cx="1210920" cy="1675806"/>
          </a:xfrm>
          <a:prstGeom prst="homePlate">
            <a:avLst>
              <a:gd name="adj" fmla="val 2962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Docer Falling Dust PPT demo 3"/>
          <p:cNvSpPr>
            <a:spLocks noEditPoints="1"/>
          </p:cNvSpPr>
          <p:nvPr>
            <p:custDataLst>
              <p:tags r:id="rId26"/>
            </p:custDataLst>
          </p:nvPr>
        </p:nvSpPr>
        <p:spPr bwMode="auto">
          <a:xfrm>
            <a:off x="4140280" y="2311865"/>
            <a:ext cx="342631" cy="388679"/>
          </a:xfrm>
          <a:custGeom>
            <a:avLst/>
            <a:gdLst>
              <a:gd name="T0" fmla="*/ 16 w 88"/>
              <a:gd name="T1" fmla="*/ 12 h 100"/>
              <a:gd name="T2" fmla="*/ 12 w 88"/>
              <a:gd name="T3" fmla="*/ 16 h 100"/>
              <a:gd name="T4" fmla="*/ 0 w 88"/>
              <a:gd name="T5" fmla="*/ 88 h 100"/>
              <a:gd name="T6" fmla="*/ 12 w 88"/>
              <a:gd name="T7" fmla="*/ 100 h 100"/>
              <a:gd name="T8" fmla="*/ 69 w 88"/>
              <a:gd name="T9" fmla="*/ 97 h 100"/>
              <a:gd name="T10" fmla="*/ 72 w 88"/>
              <a:gd name="T11" fmla="*/ 84 h 100"/>
              <a:gd name="T12" fmla="*/ 85 w 88"/>
              <a:gd name="T13" fmla="*/ 81 h 100"/>
              <a:gd name="T14" fmla="*/ 88 w 88"/>
              <a:gd name="T15" fmla="*/ 28 h 100"/>
              <a:gd name="T16" fmla="*/ 69 w 88"/>
              <a:gd name="T17" fmla="*/ 3 h 100"/>
              <a:gd name="T18" fmla="*/ 28 w 88"/>
              <a:gd name="T19" fmla="*/ 0 h 100"/>
              <a:gd name="T20" fmla="*/ 58 w 88"/>
              <a:gd name="T21" fmla="*/ 8 h 100"/>
              <a:gd name="T22" fmla="*/ 60 w 88"/>
              <a:gd name="T23" fmla="*/ 21 h 100"/>
              <a:gd name="T24" fmla="*/ 78 w 88"/>
              <a:gd name="T25" fmla="*/ 28 h 100"/>
              <a:gd name="T26" fmla="*/ 80 w 88"/>
              <a:gd name="T27" fmla="*/ 72 h 100"/>
              <a:gd name="T28" fmla="*/ 28 w 88"/>
              <a:gd name="T29" fmla="*/ 76 h 100"/>
              <a:gd name="T30" fmla="*/ 24 w 88"/>
              <a:gd name="T31" fmla="*/ 12 h 100"/>
              <a:gd name="T32" fmla="*/ 12 w 88"/>
              <a:gd name="T33" fmla="*/ 24 h 100"/>
              <a:gd name="T34" fmla="*/ 16 w 88"/>
              <a:gd name="T35" fmla="*/ 72 h 100"/>
              <a:gd name="T36" fmla="*/ 28 w 88"/>
              <a:gd name="T37" fmla="*/ 84 h 100"/>
              <a:gd name="T38" fmla="*/ 64 w 88"/>
              <a:gd name="T39" fmla="*/ 88 h 100"/>
              <a:gd name="T40" fmla="*/ 12 w 88"/>
              <a:gd name="T41" fmla="*/ 92 h 100"/>
              <a:gd name="T42" fmla="*/ 8 w 88"/>
              <a:gd name="T43" fmla="*/ 28 h 100"/>
              <a:gd name="T44" fmla="*/ 36 w 88"/>
              <a:gd name="T45" fmla="*/ 28 h 100"/>
              <a:gd name="T46" fmla="*/ 52 w 88"/>
              <a:gd name="T47" fmla="*/ 32 h 100"/>
              <a:gd name="T48" fmla="*/ 36 w 88"/>
              <a:gd name="T49" fmla="*/ 28 h 100"/>
              <a:gd name="T50" fmla="*/ 36 w 88"/>
              <a:gd name="T51" fmla="*/ 40 h 100"/>
              <a:gd name="T52" fmla="*/ 68 w 88"/>
              <a:gd name="T53" fmla="*/ 36 h 100"/>
              <a:gd name="T54" fmla="*/ 36 w 88"/>
              <a:gd name="T55" fmla="*/ 44 h 100"/>
              <a:gd name="T56" fmla="*/ 68 w 88"/>
              <a:gd name="T57" fmla="*/ 48 h 100"/>
              <a:gd name="T58" fmla="*/ 36 w 88"/>
              <a:gd name="T59" fmla="*/ 44 h 100"/>
              <a:gd name="T60" fmla="*/ 36 w 88"/>
              <a:gd name="T61" fmla="*/ 56 h 100"/>
              <a:gd name="T62" fmla="*/ 68 w 88"/>
              <a:gd name="T63" fmla="*/ 52 h 100"/>
              <a:gd name="T64" fmla="*/ 36 w 88"/>
              <a:gd name="T65" fmla="*/ 60 h 100"/>
              <a:gd name="T66" fmla="*/ 68 w 88"/>
              <a:gd name="T67" fmla="*/ 64 h 100"/>
              <a:gd name="T68" fmla="*/ 36 w 88"/>
              <a:gd name="T69" fmla="*/ 6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8" h="100">
                <a:moveTo>
                  <a:pt x="28" y="0"/>
                </a:moveTo>
                <a:cubicBezTo>
                  <a:pt x="20" y="0"/>
                  <a:pt x="16" y="5"/>
                  <a:pt x="16" y="12"/>
                </a:cubicBezTo>
                <a:cubicBezTo>
                  <a:pt x="16" y="16"/>
                  <a:pt x="16" y="16"/>
                  <a:pt x="16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4" y="16"/>
                  <a:pt x="0" y="21"/>
                  <a:pt x="0" y="2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1"/>
                  <a:pt x="1" y="94"/>
                  <a:pt x="3" y="96"/>
                </a:cubicBezTo>
                <a:cubicBezTo>
                  <a:pt x="5" y="99"/>
                  <a:pt x="8" y="100"/>
                  <a:pt x="12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3" y="100"/>
                  <a:pt x="66" y="99"/>
                  <a:pt x="69" y="97"/>
                </a:cubicBezTo>
                <a:cubicBezTo>
                  <a:pt x="71" y="95"/>
                  <a:pt x="72" y="91"/>
                  <a:pt x="72" y="88"/>
                </a:cubicBezTo>
                <a:cubicBezTo>
                  <a:pt x="72" y="84"/>
                  <a:pt x="72" y="84"/>
                  <a:pt x="72" y="84"/>
                </a:cubicBezTo>
                <a:cubicBezTo>
                  <a:pt x="76" y="84"/>
                  <a:pt x="76" y="84"/>
                  <a:pt x="76" y="84"/>
                </a:cubicBezTo>
                <a:cubicBezTo>
                  <a:pt x="79" y="84"/>
                  <a:pt x="82" y="83"/>
                  <a:pt x="85" y="81"/>
                </a:cubicBezTo>
                <a:cubicBezTo>
                  <a:pt x="87" y="79"/>
                  <a:pt x="88" y="75"/>
                  <a:pt x="88" y="72"/>
                </a:cubicBezTo>
                <a:cubicBezTo>
                  <a:pt x="88" y="28"/>
                  <a:pt x="88" y="28"/>
                  <a:pt x="88" y="28"/>
                </a:cubicBezTo>
                <a:cubicBezTo>
                  <a:pt x="88" y="24"/>
                  <a:pt x="87" y="21"/>
                  <a:pt x="85" y="19"/>
                </a:cubicBezTo>
                <a:cubicBezTo>
                  <a:pt x="69" y="3"/>
                  <a:pt x="69" y="3"/>
                  <a:pt x="69" y="3"/>
                </a:cubicBezTo>
                <a:cubicBezTo>
                  <a:pt x="67" y="1"/>
                  <a:pt x="63" y="0"/>
                  <a:pt x="60" y="0"/>
                </a:cubicBezTo>
                <a:lnTo>
                  <a:pt x="28" y="0"/>
                </a:lnTo>
                <a:close/>
                <a:moveTo>
                  <a:pt x="28" y="8"/>
                </a:moveTo>
                <a:cubicBezTo>
                  <a:pt x="58" y="8"/>
                  <a:pt x="58" y="8"/>
                  <a:pt x="58" y="8"/>
                </a:cubicBezTo>
                <a:cubicBezTo>
                  <a:pt x="59" y="8"/>
                  <a:pt x="60" y="9"/>
                  <a:pt x="60" y="10"/>
                </a:cubicBezTo>
                <a:cubicBezTo>
                  <a:pt x="60" y="21"/>
                  <a:pt x="60" y="21"/>
                  <a:pt x="60" y="21"/>
                </a:cubicBezTo>
                <a:cubicBezTo>
                  <a:pt x="60" y="25"/>
                  <a:pt x="62" y="28"/>
                  <a:pt x="67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80" y="28"/>
                  <a:pt x="80" y="30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4"/>
                  <a:pt x="78" y="76"/>
                  <a:pt x="76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26" y="76"/>
                  <a:pt x="24" y="75"/>
                  <a:pt x="24" y="7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9"/>
                  <a:pt x="26" y="8"/>
                  <a:pt x="28" y="8"/>
                </a:cubicBezTo>
                <a:close/>
                <a:moveTo>
                  <a:pt x="12" y="24"/>
                </a:moveTo>
                <a:cubicBezTo>
                  <a:pt x="16" y="24"/>
                  <a:pt x="16" y="24"/>
                  <a:pt x="16" y="24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75"/>
                  <a:pt x="17" y="78"/>
                  <a:pt x="19" y="80"/>
                </a:cubicBezTo>
                <a:cubicBezTo>
                  <a:pt x="21" y="83"/>
                  <a:pt x="24" y="84"/>
                  <a:pt x="28" y="84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90"/>
                  <a:pt x="62" y="92"/>
                  <a:pt x="60" y="92"/>
                </a:cubicBezTo>
                <a:cubicBezTo>
                  <a:pt x="12" y="92"/>
                  <a:pt x="12" y="92"/>
                  <a:pt x="12" y="92"/>
                </a:cubicBezTo>
                <a:cubicBezTo>
                  <a:pt x="10" y="92"/>
                  <a:pt x="8" y="91"/>
                  <a:pt x="8" y="8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25"/>
                  <a:pt x="10" y="24"/>
                  <a:pt x="12" y="24"/>
                </a:cubicBezTo>
                <a:close/>
                <a:moveTo>
                  <a:pt x="36" y="28"/>
                </a:moveTo>
                <a:cubicBezTo>
                  <a:pt x="36" y="32"/>
                  <a:pt x="36" y="32"/>
                  <a:pt x="36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28"/>
                  <a:pt x="52" y="28"/>
                  <a:pt x="52" y="28"/>
                </a:cubicBezTo>
                <a:lnTo>
                  <a:pt x="36" y="28"/>
                </a:lnTo>
                <a:close/>
                <a:moveTo>
                  <a:pt x="36" y="36"/>
                </a:moveTo>
                <a:cubicBezTo>
                  <a:pt x="36" y="40"/>
                  <a:pt x="36" y="40"/>
                  <a:pt x="36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36"/>
                  <a:pt x="68" y="36"/>
                  <a:pt x="68" y="36"/>
                </a:cubicBezTo>
                <a:lnTo>
                  <a:pt x="36" y="36"/>
                </a:lnTo>
                <a:close/>
                <a:moveTo>
                  <a:pt x="36" y="44"/>
                </a:moveTo>
                <a:cubicBezTo>
                  <a:pt x="36" y="48"/>
                  <a:pt x="36" y="48"/>
                  <a:pt x="36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8" y="44"/>
                  <a:pt x="68" y="44"/>
                  <a:pt x="68" y="44"/>
                </a:cubicBezTo>
                <a:lnTo>
                  <a:pt x="36" y="44"/>
                </a:lnTo>
                <a:close/>
                <a:moveTo>
                  <a:pt x="36" y="52"/>
                </a:moveTo>
                <a:cubicBezTo>
                  <a:pt x="36" y="56"/>
                  <a:pt x="36" y="56"/>
                  <a:pt x="36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2"/>
                  <a:pt x="68" y="52"/>
                  <a:pt x="68" y="52"/>
                </a:cubicBezTo>
                <a:lnTo>
                  <a:pt x="36" y="52"/>
                </a:lnTo>
                <a:close/>
                <a:moveTo>
                  <a:pt x="36" y="60"/>
                </a:moveTo>
                <a:cubicBezTo>
                  <a:pt x="36" y="64"/>
                  <a:pt x="36" y="64"/>
                  <a:pt x="36" y="64"/>
                </a:cubicBezTo>
                <a:cubicBezTo>
                  <a:pt x="68" y="64"/>
                  <a:pt x="68" y="64"/>
                  <a:pt x="68" y="64"/>
                </a:cubicBezTo>
                <a:cubicBezTo>
                  <a:pt x="68" y="60"/>
                  <a:pt x="68" y="60"/>
                  <a:pt x="68" y="60"/>
                </a:cubicBezTo>
                <a:lnTo>
                  <a:pt x="36" y="60"/>
                </a:lnTo>
                <a:close/>
              </a:path>
            </a:pathLst>
          </a:custGeom>
          <a:solidFill>
            <a:schemeClr val="bg1"/>
          </a:solidFill>
          <a:ln w="19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Docer Falling Dust PPT demo 2"/>
          <p:cNvSpPr>
            <a:spLocks noEditPoints="1"/>
          </p:cNvSpPr>
          <p:nvPr>
            <p:custDataLst>
              <p:tags r:id="rId27"/>
            </p:custDataLst>
          </p:nvPr>
        </p:nvSpPr>
        <p:spPr bwMode="auto">
          <a:xfrm>
            <a:off x="1808273" y="2329954"/>
            <a:ext cx="405070" cy="341851"/>
          </a:xfrm>
          <a:custGeom>
            <a:avLst/>
            <a:gdLst>
              <a:gd name="T0" fmla="*/ 28 w 104"/>
              <a:gd name="T1" fmla="*/ 12 h 88"/>
              <a:gd name="T2" fmla="*/ 36 w 104"/>
              <a:gd name="T3" fmla="*/ 23 h 88"/>
              <a:gd name="T4" fmla="*/ 40 w 104"/>
              <a:gd name="T5" fmla="*/ 8 h 88"/>
              <a:gd name="T6" fmla="*/ 76 w 104"/>
              <a:gd name="T7" fmla="*/ 10 h 88"/>
              <a:gd name="T8" fmla="*/ 83 w 104"/>
              <a:gd name="T9" fmla="*/ 28 h 88"/>
              <a:gd name="T10" fmla="*/ 96 w 104"/>
              <a:gd name="T11" fmla="*/ 30 h 88"/>
              <a:gd name="T12" fmla="*/ 92 w 104"/>
              <a:gd name="T13" fmla="*/ 80 h 88"/>
              <a:gd name="T14" fmla="*/ 36 w 104"/>
              <a:gd name="T15" fmla="*/ 76 h 88"/>
              <a:gd name="T16" fmla="*/ 28 w 104"/>
              <a:gd name="T17" fmla="*/ 64 h 88"/>
              <a:gd name="T18" fmla="*/ 31 w 104"/>
              <a:gd name="T19" fmla="*/ 84 h 88"/>
              <a:gd name="T20" fmla="*/ 92 w 104"/>
              <a:gd name="T21" fmla="*/ 88 h 88"/>
              <a:gd name="T22" fmla="*/ 104 w 104"/>
              <a:gd name="T23" fmla="*/ 76 h 88"/>
              <a:gd name="T24" fmla="*/ 101 w 104"/>
              <a:gd name="T25" fmla="*/ 19 h 88"/>
              <a:gd name="T26" fmla="*/ 76 w 104"/>
              <a:gd name="T27" fmla="*/ 0 h 88"/>
              <a:gd name="T28" fmla="*/ 15 w 104"/>
              <a:gd name="T29" fmla="*/ 10 h 88"/>
              <a:gd name="T30" fmla="*/ 1 w 104"/>
              <a:gd name="T31" fmla="*/ 23 h 88"/>
              <a:gd name="T32" fmla="*/ 0 w 104"/>
              <a:gd name="T33" fmla="*/ 27 h 88"/>
              <a:gd name="T34" fmla="*/ 35 w 104"/>
              <a:gd name="T35" fmla="*/ 64 h 88"/>
              <a:gd name="T36" fmla="*/ 62 w 104"/>
              <a:gd name="T37" fmla="*/ 77 h 88"/>
              <a:gd name="T38" fmla="*/ 57 w 104"/>
              <a:gd name="T39" fmla="*/ 52 h 88"/>
              <a:gd name="T40" fmla="*/ 19 w 104"/>
              <a:gd name="T41" fmla="*/ 12 h 88"/>
              <a:gd name="T42" fmla="*/ 17 w 104"/>
              <a:gd name="T43" fmla="*/ 18 h 88"/>
              <a:gd name="T44" fmla="*/ 45 w 104"/>
              <a:gd name="T45" fmla="*/ 52 h 88"/>
              <a:gd name="T46" fmla="*/ 17 w 104"/>
              <a:gd name="T47" fmla="*/ 18 h 88"/>
              <a:gd name="T48" fmla="*/ 41 w 104"/>
              <a:gd name="T49" fmla="*/ 55 h 88"/>
              <a:gd name="T50" fmla="*/ 8 w 104"/>
              <a:gd name="T51" fmla="*/ 28 h 88"/>
              <a:gd name="T52" fmla="*/ 60 w 104"/>
              <a:gd name="T53" fmla="*/ 44 h 88"/>
              <a:gd name="T54" fmla="*/ 88 w 104"/>
              <a:gd name="T55" fmla="*/ 48 h 88"/>
              <a:gd name="T56" fmla="*/ 60 w 104"/>
              <a:gd name="T57" fmla="*/ 44 h 88"/>
              <a:gd name="T58" fmla="*/ 57 w 104"/>
              <a:gd name="T59" fmla="*/ 64 h 88"/>
              <a:gd name="T60" fmla="*/ 41 w 104"/>
              <a:gd name="T61" fmla="*/ 62 h 88"/>
              <a:gd name="T62" fmla="*/ 68 w 104"/>
              <a:gd name="T63" fmla="*/ 52 h 88"/>
              <a:gd name="T64" fmla="*/ 88 w 104"/>
              <a:gd name="T65" fmla="*/ 56 h 88"/>
              <a:gd name="T66" fmla="*/ 68 w 104"/>
              <a:gd name="T67" fmla="*/ 5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4" h="88">
                <a:moveTo>
                  <a:pt x="40" y="0"/>
                </a:moveTo>
                <a:cubicBezTo>
                  <a:pt x="33" y="0"/>
                  <a:pt x="28" y="5"/>
                  <a:pt x="28" y="12"/>
                </a:cubicBezTo>
                <a:cubicBezTo>
                  <a:pt x="28" y="15"/>
                  <a:pt x="28" y="15"/>
                  <a:pt x="28" y="15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8" y="8"/>
                  <a:pt x="40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6" y="9"/>
                  <a:pt x="76" y="10"/>
                </a:cubicBezTo>
                <a:cubicBezTo>
                  <a:pt x="76" y="21"/>
                  <a:pt x="76" y="21"/>
                  <a:pt x="76" y="21"/>
                </a:cubicBezTo>
                <a:cubicBezTo>
                  <a:pt x="76" y="25"/>
                  <a:pt x="79" y="28"/>
                  <a:pt x="83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5" y="28"/>
                  <a:pt x="96" y="29"/>
                  <a:pt x="96" y="30"/>
                </a:cubicBezTo>
                <a:cubicBezTo>
                  <a:pt x="96" y="76"/>
                  <a:pt x="96" y="76"/>
                  <a:pt x="96" y="76"/>
                </a:cubicBezTo>
                <a:cubicBezTo>
                  <a:pt x="96" y="78"/>
                  <a:pt x="95" y="80"/>
                  <a:pt x="92" y="80"/>
                </a:cubicBezTo>
                <a:cubicBezTo>
                  <a:pt x="40" y="80"/>
                  <a:pt x="40" y="80"/>
                  <a:pt x="40" y="80"/>
                </a:cubicBezTo>
                <a:cubicBezTo>
                  <a:pt x="38" y="80"/>
                  <a:pt x="36" y="79"/>
                  <a:pt x="36" y="76"/>
                </a:cubicBezTo>
                <a:cubicBezTo>
                  <a:pt x="36" y="72"/>
                  <a:pt x="36" y="72"/>
                  <a:pt x="36" y="72"/>
                </a:cubicBezTo>
                <a:cubicBezTo>
                  <a:pt x="28" y="64"/>
                  <a:pt x="28" y="64"/>
                  <a:pt x="28" y="64"/>
                </a:cubicBezTo>
                <a:cubicBezTo>
                  <a:pt x="28" y="76"/>
                  <a:pt x="28" y="76"/>
                  <a:pt x="28" y="76"/>
                </a:cubicBezTo>
                <a:cubicBezTo>
                  <a:pt x="28" y="79"/>
                  <a:pt x="29" y="82"/>
                  <a:pt x="31" y="84"/>
                </a:cubicBezTo>
                <a:cubicBezTo>
                  <a:pt x="33" y="87"/>
                  <a:pt x="37" y="88"/>
                  <a:pt x="41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96" y="88"/>
                  <a:pt x="99" y="87"/>
                  <a:pt x="101" y="85"/>
                </a:cubicBezTo>
                <a:cubicBezTo>
                  <a:pt x="103" y="83"/>
                  <a:pt x="104" y="79"/>
                  <a:pt x="104" y="76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4"/>
                  <a:pt x="103" y="21"/>
                  <a:pt x="101" y="19"/>
                </a:cubicBezTo>
                <a:cubicBezTo>
                  <a:pt x="85" y="3"/>
                  <a:pt x="85" y="3"/>
                  <a:pt x="85" y="3"/>
                </a:cubicBezTo>
                <a:cubicBezTo>
                  <a:pt x="83" y="1"/>
                  <a:pt x="79" y="0"/>
                  <a:pt x="76" y="0"/>
                </a:cubicBezTo>
                <a:lnTo>
                  <a:pt x="40" y="0"/>
                </a:lnTo>
                <a:close/>
                <a:moveTo>
                  <a:pt x="15" y="10"/>
                </a:moveTo>
                <a:cubicBezTo>
                  <a:pt x="15" y="10"/>
                  <a:pt x="14" y="11"/>
                  <a:pt x="13" y="12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0" y="26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8"/>
                  <a:pt x="0" y="29"/>
                  <a:pt x="1" y="29"/>
                </a:cubicBezTo>
                <a:cubicBezTo>
                  <a:pt x="12" y="41"/>
                  <a:pt x="30" y="58"/>
                  <a:pt x="35" y="64"/>
                </a:cubicBezTo>
                <a:cubicBezTo>
                  <a:pt x="37" y="66"/>
                  <a:pt x="38" y="66"/>
                  <a:pt x="39" y="67"/>
                </a:cubicBezTo>
                <a:cubicBezTo>
                  <a:pt x="62" y="77"/>
                  <a:pt x="62" y="77"/>
                  <a:pt x="62" y="77"/>
                </a:cubicBezTo>
                <a:cubicBezTo>
                  <a:pt x="66" y="79"/>
                  <a:pt x="68" y="76"/>
                  <a:pt x="67" y="73"/>
                </a:cubicBezTo>
                <a:cubicBezTo>
                  <a:pt x="57" y="52"/>
                  <a:pt x="57" y="52"/>
                  <a:pt x="57" y="52"/>
                </a:cubicBezTo>
                <a:cubicBezTo>
                  <a:pt x="56" y="49"/>
                  <a:pt x="55" y="48"/>
                  <a:pt x="54" y="46"/>
                </a:cubicBezTo>
                <a:cubicBezTo>
                  <a:pt x="41" y="33"/>
                  <a:pt x="32" y="25"/>
                  <a:pt x="19" y="12"/>
                </a:cubicBezTo>
                <a:cubicBezTo>
                  <a:pt x="18" y="11"/>
                  <a:pt x="17" y="10"/>
                  <a:pt x="15" y="10"/>
                </a:cubicBezTo>
                <a:close/>
                <a:moveTo>
                  <a:pt x="17" y="18"/>
                </a:moveTo>
                <a:cubicBezTo>
                  <a:pt x="48" y="49"/>
                  <a:pt x="48" y="49"/>
                  <a:pt x="48" y="49"/>
                </a:cubicBezTo>
                <a:cubicBezTo>
                  <a:pt x="45" y="52"/>
                  <a:pt x="45" y="52"/>
                  <a:pt x="45" y="52"/>
                </a:cubicBezTo>
                <a:cubicBezTo>
                  <a:pt x="14" y="21"/>
                  <a:pt x="14" y="21"/>
                  <a:pt x="14" y="21"/>
                </a:cubicBezTo>
                <a:lnTo>
                  <a:pt x="17" y="18"/>
                </a:lnTo>
                <a:close/>
                <a:moveTo>
                  <a:pt x="11" y="25"/>
                </a:moveTo>
                <a:cubicBezTo>
                  <a:pt x="41" y="55"/>
                  <a:pt x="41" y="55"/>
                  <a:pt x="41" y="55"/>
                </a:cubicBezTo>
                <a:cubicBezTo>
                  <a:pt x="38" y="58"/>
                  <a:pt x="38" y="58"/>
                  <a:pt x="38" y="58"/>
                </a:cubicBezTo>
                <a:cubicBezTo>
                  <a:pt x="8" y="28"/>
                  <a:pt x="8" y="28"/>
                  <a:pt x="8" y="28"/>
                </a:cubicBezTo>
                <a:lnTo>
                  <a:pt x="11" y="25"/>
                </a:lnTo>
                <a:close/>
                <a:moveTo>
                  <a:pt x="60" y="44"/>
                </a:moveTo>
                <a:cubicBezTo>
                  <a:pt x="60" y="48"/>
                  <a:pt x="60" y="48"/>
                  <a:pt x="60" y="4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44"/>
                  <a:pt x="88" y="44"/>
                  <a:pt x="88" y="44"/>
                </a:cubicBezTo>
                <a:lnTo>
                  <a:pt x="60" y="44"/>
                </a:lnTo>
                <a:close/>
                <a:moveTo>
                  <a:pt x="52" y="52"/>
                </a:moveTo>
                <a:cubicBezTo>
                  <a:pt x="57" y="64"/>
                  <a:pt x="57" y="64"/>
                  <a:pt x="57" y="64"/>
                </a:cubicBezTo>
                <a:cubicBezTo>
                  <a:pt x="55" y="64"/>
                  <a:pt x="54" y="66"/>
                  <a:pt x="53" y="68"/>
                </a:cubicBezTo>
                <a:cubicBezTo>
                  <a:pt x="41" y="62"/>
                  <a:pt x="41" y="62"/>
                  <a:pt x="41" y="62"/>
                </a:cubicBezTo>
                <a:lnTo>
                  <a:pt x="52" y="52"/>
                </a:lnTo>
                <a:close/>
                <a:moveTo>
                  <a:pt x="68" y="52"/>
                </a:moveTo>
                <a:cubicBezTo>
                  <a:pt x="68" y="56"/>
                  <a:pt x="68" y="56"/>
                  <a:pt x="68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88" y="52"/>
                  <a:pt x="88" y="52"/>
                  <a:pt x="88" y="52"/>
                </a:cubicBezTo>
                <a:lnTo>
                  <a:pt x="68" y="52"/>
                </a:lnTo>
                <a:close/>
              </a:path>
            </a:pathLst>
          </a:custGeom>
          <a:solidFill>
            <a:schemeClr val="bg1"/>
          </a:solidFill>
          <a:ln w="19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Docer Falling Dust PPT demo 1"/>
          <p:cNvSpPr>
            <a:spLocks noEditPoints="1"/>
          </p:cNvSpPr>
          <p:nvPr>
            <p:custDataLst>
              <p:tags r:id="rId28"/>
            </p:custDataLst>
          </p:nvPr>
        </p:nvSpPr>
        <p:spPr bwMode="auto">
          <a:xfrm>
            <a:off x="6377843" y="2311865"/>
            <a:ext cx="405070" cy="408972"/>
          </a:xfrm>
          <a:custGeom>
            <a:avLst/>
            <a:gdLst>
              <a:gd name="T0" fmla="*/ 24 w 104"/>
              <a:gd name="T1" fmla="*/ 3 h 105"/>
              <a:gd name="T2" fmla="*/ 28 w 104"/>
              <a:gd name="T3" fmla="*/ 14 h 105"/>
              <a:gd name="T4" fmla="*/ 32 w 104"/>
              <a:gd name="T5" fmla="*/ 3 h 105"/>
              <a:gd name="T6" fmla="*/ 64 w 104"/>
              <a:gd name="T7" fmla="*/ 0 h 105"/>
              <a:gd name="T8" fmla="*/ 60 w 104"/>
              <a:gd name="T9" fmla="*/ 10 h 105"/>
              <a:gd name="T10" fmla="*/ 68 w 104"/>
              <a:gd name="T11" fmla="*/ 10 h 105"/>
              <a:gd name="T12" fmla="*/ 64 w 104"/>
              <a:gd name="T13" fmla="*/ 0 h 105"/>
              <a:gd name="T14" fmla="*/ 0 w 104"/>
              <a:gd name="T15" fmla="*/ 15 h 105"/>
              <a:gd name="T16" fmla="*/ 8 w 104"/>
              <a:gd name="T17" fmla="*/ 94 h 105"/>
              <a:gd name="T18" fmla="*/ 92 w 104"/>
              <a:gd name="T19" fmla="*/ 85 h 105"/>
              <a:gd name="T20" fmla="*/ 84 w 104"/>
              <a:gd name="T21" fmla="*/ 6 h 105"/>
              <a:gd name="T22" fmla="*/ 76 w 104"/>
              <a:gd name="T23" fmla="*/ 10 h 105"/>
              <a:gd name="T24" fmla="*/ 52 w 104"/>
              <a:gd name="T25" fmla="*/ 10 h 105"/>
              <a:gd name="T26" fmla="*/ 40 w 104"/>
              <a:gd name="T27" fmla="*/ 6 h 105"/>
              <a:gd name="T28" fmla="*/ 28 w 104"/>
              <a:gd name="T29" fmla="*/ 22 h 105"/>
              <a:gd name="T30" fmla="*/ 16 w 104"/>
              <a:gd name="T31" fmla="*/ 6 h 105"/>
              <a:gd name="T32" fmla="*/ 97 w 104"/>
              <a:gd name="T33" fmla="*/ 17 h 105"/>
              <a:gd name="T34" fmla="*/ 89 w 104"/>
              <a:gd name="T35" fmla="*/ 98 h 105"/>
              <a:gd name="T36" fmla="*/ 12 w 104"/>
              <a:gd name="T37" fmla="*/ 97 h 105"/>
              <a:gd name="T38" fmla="*/ 91 w 104"/>
              <a:gd name="T39" fmla="*/ 105 h 105"/>
              <a:gd name="T40" fmla="*/ 104 w 104"/>
              <a:gd name="T41" fmla="*/ 26 h 105"/>
              <a:gd name="T42" fmla="*/ 13 w 104"/>
              <a:gd name="T43" fmla="*/ 30 h 105"/>
              <a:gd name="T44" fmla="*/ 85 w 104"/>
              <a:gd name="T45" fmla="*/ 34 h 105"/>
              <a:gd name="T46" fmla="*/ 81 w 104"/>
              <a:gd name="T47" fmla="*/ 86 h 105"/>
              <a:gd name="T48" fmla="*/ 9 w 104"/>
              <a:gd name="T49" fmla="*/ 82 h 105"/>
              <a:gd name="T50" fmla="*/ 13 w 104"/>
              <a:gd name="T51" fmla="*/ 30 h 105"/>
              <a:gd name="T52" fmla="*/ 25 w 104"/>
              <a:gd name="T53" fmla="*/ 41 h 105"/>
              <a:gd name="T54" fmla="*/ 28 w 104"/>
              <a:gd name="T55" fmla="*/ 49 h 105"/>
              <a:gd name="T56" fmla="*/ 38 w 104"/>
              <a:gd name="T57" fmla="*/ 46 h 105"/>
              <a:gd name="T58" fmla="*/ 38 w 104"/>
              <a:gd name="T59" fmla="*/ 52 h 105"/>
              <a:gd name="T60" fmla="*/ 29 w 104"/>
              <a:gd name="T61" fmla="*/ 54 h 105"/>
              <a:gd name="T62" fmla="*/ 33 w 104"/>
              <a:gd name="T63" fmla="*/ 60 h 105"/>
              <a:gd name="T64" fmla="*/ 40 w 104"/>
              <a:gd name="T65" fmla="*/ 65 h 105"/>
              <a:gd name="T66" fmla="*/ 34 w 104"/>
              <a:gd name="T67" fmla="*/ 71 h 105"/>
              <a:gd name="T68" fmla="*/ 19 w 104"/>
              <a:gd name="T69" fmla="*/ 66 h 105"/>
              <a:gd name="T70" fmla="*/ 34 w 104"/>
              <a:gd name="T71" fmla="*/ 78 h 105"/>
              <a:gd name="T72" fmla="*/ 48 w 104"/>
              <a:gd name="T73" fmla="*/ 66 h 105"/>
              <a:gd name="T74" fmla="*/ 47 w 104"/>
              <a:gd name="T75" fmla="*/ 48 h 105"/>
              <a:gd name="T76" fmla="*/ 34 w 104"/>
              <a:gd name="T77" fmla="*/ 38 h 105"/>
              <a:gd name="T78" fmla="*/ 54 w 104"/>
              <a:gd name="T79" fmla="*/ 46 h 105"/>
              <a:gd name="T80" fmla="*/ 64 w 104"/>
              <a:gd name="T81" fmla="*/ 52 h 105"/>
              <a:gd name="T82" fmla="*/ 73 w 104"/>
              <a:gd name="T83" fmla="*/ 78 h 105"/>
              <a:gd name="T84" fmla="*/ 66 w 104"/>
              <a:gd name="T85" fmla="*/ 3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4" h="105">
                <a:moveTo>
                  <a:pt x="28" y="0"/>
                </a:moveTo>
                <a:cubicBezTo>
                  <a:pt x="26" y="0"/>
                  <a:pt x="24" y="1"/>
                  <a:pt x="24" y="3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2"/>
                  <a:pt x="26" y="14"/>
                  <a:pt x="28" y="14"/>
                </a:cubicBezTo>
                <a:cubicBezTo>
                  <a:pt x="31" y="14"/>
                  <a:pt x="32" y="12"/>
                  <a:pt x="32" y="10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1"/>
                  <a:pt x="31" y="0"/>
                  <a:pt x="28" y="0"/>
                </a:cubicBezTo>
                <a:close/>
                <a:moveTo>
                  <a:pt x="64" y="0"/>
                </a:moveTo>
                <a:cubicBezTo>
                  <a:pt x="62" y="0"/>
                  <a:pt x="60" y="1"/>
                  <a:pt x="60" y="3"/>
                </a:cubicBezTo>
                <a:cubicBezTo>
                  <a:pt x="60" y="10"/>
                  <a:pt x="60" y="10"/>
                  <a:pt x="60" y="10"/>
                </a:cubicBezTo>
                <a:cubicBezTo>
                  <a:pt x="60" y="12"/>
                  <a:pt x="62" y="14"/>
                  <a:pt x="64" y="14"/>
                </a:cubicBezTo>
                <a:cubicBezTo>
                  <a:pt x="67" y="14"/>
                  <a:pt x="68" y="12"/>
                  <a:pt x="68" y="10"/>
                </a:cubicBezTo>
                <a:cubicBezTo>
                  <a:pt x="68" y="3"/>
                  <a:pt x="68" y="3"/>
                  <a:pt x="68" y="3"/>
                </a:cubicBezTo>
                <a:cubicBezTo>
                  <a:pt x="68" y="1"/>
                  <a:pt x="67" y="0"/>
                  <a:pt x="64" y="0"/>
                </a:cubicBezTo>
                <a:close/>
                <a:moveTo>
                  <a:pt x="8" y="6"/>
                </a:moveTo>
                <a:cubicBezTo>
                  <a:pt x="4" y="6"/>
                  <a:pt x="0" y="10"/>
                  <a:pt x="0" y="1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0"/>
                  <a:pt x="4" y="94"/>
                  <a:pt x="8" y="94"/>
                </a:cubicBezTo>
                <a:cubicBezTo>
                  <a:pt x="84" y="94"/>
                  <a:pt x="84" y="94"/>
                  <a:pt x="84" y="94"/>
                </a:cubicBezTo>
                <a:cubicBezTo>
                  <a:pt x="89" y="94"/>
                  <a:pt x="92" y="90"/>
                  <a:pt x="92" y="85"/>
                </a:cubicBezTo>
                <a:cubicBezTo>
                  <a:pt x="92" y="15"/>
                  <a:pt x="92" y="15"/>
                  <a:pt x="92" y="15"/>
                </a:cubicBezTo>
                <a:cubicBezTo>
                  <a:pt x="92" y="10"/>
                  <a:pt x="89" y="6"/>
                  <a:pt x="84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10"/>
                  <a:pt x="76" y="10"/>
                  <a:pt x="76" y="10"/>
                </a:cubicBezTo>
                <a:cubicBezTo>
                  <a:pt x="76" y="16"/>
                  <a:pt x="71" y="22"/>
                  <a:pt x="64" y="22"/>
                </a:cubicBezTo>
                <a:cubicBezTo>
                  <a:pt x="58" y="22"/>
                  <a:pt x="52" y="16"/>
                  <a:pt x="52" y="10"/>
                </a:cubicBezTo>
                <a:cubicBezTo>
                  <a:pt x="52" y="6"/>
                  <a:pt x="52" y="6"/>
                  <a:pt x="52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6"/>
                  <a:pt x="35" y="22"/>
                  <a:pt x="28" y="22"/>
                </a:cubicBezTo>
                <a:cubicBezTo>
                  <a:pt x="22" y="22"/>
                  <a:pt x="16" y="16"/>
                  <a:pt x="16" y="10"/>
                </a:cubicBezTo>
                <a:cubicBezTo>
                  <a:pt x="16" y="6"/>
                  <a:pt x="16" y="6"/>
                  <a:pt x="16" y="6"/>
                </a:cubicBezTo>
                <a:lnTo>
                  <a:pt x="8" y="6"/>
                </a:lnTo>
                <a:close/>
                <a:moveTo>
                  <a:pt x="97" y="17"/>
                </a:moveTo>
                <a:cubicBezTo>
                  <a:pt x="97" y="90"/>
                  <a:pt x="97" y="90"/>
                  <a:pt x="97" y="90"/>
                </a:cubicBezTo>
                <a:cubicBezTo>
                  <a:pt x="97" y="95"/>
                  <a:pt x="94" y="98"/>
                  <a:pt x="89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14" y="98"/>
                  <a:pt x="13" y="98"/>
                  <a:pt x="12" y="97"/>
                </a:cubicBezTo>
                <a:cubicBezTo>
                  <a:pt x="12" y="102"/>
                  <a:pt x="15" y="105"/>
                  <a:pt x="20" y="105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8" y="105"/>
                  <a:pt x="104" y="99"/>
                  <a:pt x="104" y="91"/>
                </a:cubicBezTo>
                <a:cubicBezTo>
                  <a:pt x="104" y="26"/>
                  <a:pt x="104" y="26"/>
                  <a:pt x="104" y="26"/>
                </a:cubicBezTo>
                <a:cubicBezTo>
                  <a:pt x="104" y="21"/>
                  <a:pt x="101" y="18"/>
                  <a:pt x="97" y="17"/>
                </a:cubicBezTo>
                <a:close/>
                <a:moveTo>
                  <a:pt x="13" y="30"/>
                </a:moveTo>
                <a:cubicBezTo>
                  <a:pt x="81" y="30"/>
                  <a:pt x="81" y="30"/>
                  <a:pt x="81" y="30"/>
                </a:cubicBezTo>
                <a:cubicBezTo>
                  <a:pt x="83" y="30"/>
                  <a:pt x="85" y="32"/>
                  <a:pt x="85" y="34"/>
                </a:cubicBezTo>
                <a:cubicBezTo>
                  <a:pt x="85" y="82"/>
                  <a:pt x="85" y="82"/>
                  <a:pt x="85" y="82"/>
                </a:cubicBezTo>
                <a:cubicBezTo>
                  <a:pt x="85" y="84"/>
                  <a:pt x="83" y="86"/>
                  <a:pt x="81" y="86"/>
                </a:cubicBez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9" y="84"/>
                  <a:pt x="9" y="82"/>
                </a:cubicBezTo>
                <a:cubicBezTo>
                  <a:pt x="9" y="34"/>
                  <a:pt x="9" y="34"/>
                  <a:pt x="9" y="34"/>
                </a:cubicBezTo>
                <a:cubicBezTo>
                  <a:pt x="9" y="32"/>
                  <a:pt x="11" y="30"/>
                  <a:pt x="13" y="30"/>
                </a:cubicBezTo>
                <a:close/>
                <a:moveTo>
                  <a:pt x="34" y="38"/>
                </a:moveTo>
                <a:cubicBezTo>
                  <a:pt x="30" y="38"/>
                  <a:pt x="28" y="39"/>
                  <a:pt x="25" y="41"/>
                </a:cubicBezTo>
                <a:cubicBezTo>
                  <a:pt x="23" y="43"/>
                  <a:pt x="21" y="45"/>
                  <a:pt x="21" y="48"/>
                </a:cubicBezTo>
                <a:cubicBezTo>
                  <a:pt x="28" y="49"/>
                  <a:pt x="28" y="49"/>
                  <a:pt x="28" y="49"/>
                </a:cubicBezTo>
                <a:cubicBezTo>
                  <a:pt x="29" y="46"/>
                  <a:pt x="31" y="44"/>
                  <a:pt x="34" y="44"/>
                </a:cubicBezTo>
                <a:cubicBezTo>
                  <a:pt x="35" y="44"/>
                  <a:pt x="37" y="45"/>
                  <a:pt x="38" y="46"/>
                </a:cubicBezTo>
                <a:cubicBezTo>
                  <a:pt x="38" y="47"/>
                  <a:pt x="39" y="48"/>
                  <a:pt x="39" y="49"/>
                </a:cubicBezTo>
                <a:cubicBezTo>
                  <a:pt x="39" y="50"/>
                  <a:pt x="38" y="51"/>
                  <a:pt x="38" y="52"/>
                </a:cubicBezTo>
                <a:cubicBezTo>
                  <a:pt x="37" y="53"/>
                  <a:pt x="35" y="54"/>
                  <a:pt x="33" y="54"/>
                </a:cubicBezTo>
                <a:cubicBezTo>
                  <a:pt x="29" y="54"/>
                  <a:pt x="29" y="54"/>
                  <a:pt x="29" y="54"/>
                </a:cubicBezTo>
                <a:cubicBezTo>
                  <a:pt x="29" y="60"/>
                  <a:pt x="29" y="60"/>
                  <a:pt x="29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5" y="60"/>
                  <a:pt x="37" y="61"/>
                  <a:pt x="38" y="62"/>
                </a:cubicBezTo>
                <a:cubicBezTo>
                  <a:pt x="39" y="62"/>
                  <a:pt x="40" y="64"/>
                  <a:pt x="40" y="65"/>
                </a:cubicBezTo>
                <a:cubicBezTo>
                  <a:pt x="40" y="67"/>
                  <a:pt x="39" y="68"/>
                  <a:pt x="38" y="69"/>
                </a:cubicBezTo>
                <a:cubicBezTo>
                  <a:pt x="37" y="70"/>
                  <a:pt x="36" y="71"/>
                  <a:pt x="34" y="71"/>
                </a:cubicBezTo>
                <a:cubicBezTo>
                  <a:pt x="30" y="71"/>
                  <a:pt x="28" y="69"/>
                  <a:pt x="27" y="65"/>
                </a:cubicBezTo>
                <a:cubicBezTo>
                  <a:pt x="19" y="66"/>
                  <a:pt x="19" y="66"/>
                  <a:pt x="19" y="66"/>
                </a:cubicBezTo>
                <a:cubicBezTo>
                  <a:pt x="20" y="69"/>
                  <a:pt x="21" y="72"/>
                  <a:pt x="24" y="74"/>
                </a:cubicBezTo>
                <a:cubicBezTo>
                  <a:pt x="26" y="77"/>
                  <a:pt x="30" y="78"/>
                  <a:pt x="34" y="78"/>
                </a:cubicBezTo>
                <a:cubicBezTo>
                  <a:pt x="38" y="78"/>
                  <a:pt x="42" y="77"/>
                  <a:pt x="45" y="74"/>
                </a:cubicBezTo>
                <a:cubicBezTo>
                  <a:pt x="47" y="72"/>
                  <a:pt x="48" y="69"/>
                  <a:pt x="48" y="66"/>
                </a:cubicBezTo>
                <a:cubicBezTo>
                  <a:pt x="48" y="61"/>
                  <a:pt x="46" y="58"/>
                  <a:pt x="41" y="57"/>
                </a:cubicBezTo>
                <a:cubicBezTo>
                  <a:pt x="45" y="55"/>
                  <a:pt x="47" y="52"/>
                  <a:pt x="47" y="48"/>
                </a:cubicBezTo>
                <a:cubicBezTo>
                  <a:pt x="47" y="45"/>
                  <a:pt x="46" y="42"/>
                  <a:pt x="44" y="40"/>
                </a:cubicBezTo>
                <a:cubicBezTo>
                  <a:pt x="41" y="39"/>
                  <a:pt x="38" y="38"/>
                  <a:pt x="34" y="38"/>
                </a:cubicBezTo>
                <a:close/>
                <a:moveTo>
                  <a:pt x="66" y="38"/>
                </a:moveTo>
                <a:cubicBezTo>
                  <a:pt x="64" y="41"/>
                  <a:pt x="60" y="44"/>
                  <a:pt x="54" y="46"/>
                </a:cubicBezTo>
                <a:cubicBezTo>
                  <a:pt x="54" y="54"/>
                  <a:pt x="54" y="54"/>
                  <a:pt x="54" y="54"/>
                </a:cubicBezTo>
                <a:cubicBezTo>
                  <a:pt x="64" y="52"/>
                  <a:pt x="64" y="52"/>
                  <a:pt x="64" y="52"/>
                </a:cubicBezTo>
                <a:cubicBezTo>
                  <a:pt x="64" y="78"/>
                  <a:pt x="64" y="78"/>
                  <a:pt x="64" y="78"/>
                </a:cubicBezTo>
                <a:cubicBezTo>
                  <a:pt x="73" y="78"/>
                  <a:pt x="73" y="78"/>
                  <a:pt x="73" y="78"/>
                </a:cubicBezTo>
                <a:cubicBezTo>
                  <a:pt x="73" y="38"/>
                  <a:pt x="73" y="38"/>
                  <a:pt x="73" y="38"/>
                </a:cubicBezTo>
                <a:lnTo>
                  <a:pt x="66" y="38"/>
                </a:lnTo>
                <a:close/>
              </a:path>
            </a:pathLst>
          </a:custGeom>
          <a:solidFill>
            <a:schemeClr val="bg1"/>
          </a:solidFill>
          <a:ln w="19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Docer Falling Dust PPT demo 10"/>
          <p:cNvSpPr/>
          <p:nvPr>
            <p:custDataLst>
              <p:tags r:id="rId29"/>
            </p:custDataLst>
          </p:nvPr>
        </p:nvSpPr>
        <p:spPr>
          <a:xfrm>
            <a:off x="1101725" y="3989070"/>
            <a:ext cx="188722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测径仪数据、挤出机转速、机头压力、各个电机的实时数据等等；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0" name="Docer Falling Dust PPT demo 9"/>
          <p:cNvSpPr/>
          <p:nvPr>
            <p:custDataLst>
              <p:tags r:id="rId30"/>
            </p:custDataLst>
          </p:nvPr>
        </p:nvSpPr>
        <p:spPr>
          <a:xfrm>
            <a:off x="1062020" y="3568347"/>
            <a:ext cx="196693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数据采集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1" name="Docer Falling Dust PPT demo 10"/>
          <p:cNvSpPr/>
          <p:nvPr>
            <p:custDataLst>
              <p:tags r:id="rId31"/>
            </p:custDataLst>
          </p:nvPr>
        </p:nvSpPr>
        <p:spPr>
          <a:xfrm>
            <a:off x="3404235" y="3989070"/>
            <a:ext cx="188722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整个控制系统通过采集各个部位的生产数据，通过神经网络遗传算法模型，系统边工作边积累经验，边修正边学习，越使用越聪明；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2" name="Docer Falling Dust PPT demo 9"/>
          <p:cNvSpPr/>
          <p:nvPr>
            <p:custDataLst>
              <p:tags r:id="rId32"/>
            </p:custDataLst>
          </p:nvPr>
        </p:nvSpPr>
        <p:spPr>
          <a:xfrm>
            <a:off x="3364321" y="3568347"/>
            <a:ext cx="19669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智能遗传算法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endParaRPr lang="zh-CN" altLang="en-US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3" name="Docer Falling Dust PPT demo 10"/>
          <p:cNvSpPr/>
          <p:nvPr>
            <p:custDataLst>
              <p:tags r:id="rId33"/>
            </p:custDataLst>
          </p:nvPr>
        </p:nvSpPr>
        <p:spPr>
          <a:xfrm>
            <a:off x="5651500" y="3989070"/>
            <a:ext cx="1887220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通过数据采集以及各种智能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算法，来精确的控制双牵引同步问题，从而保证挤出外径恒定；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4" name="Docer Falling Dust PPT demo 9"/>
          <p:cNvSpPr/>
          <p:nvPr>
            <p:custDataLst>
              <p:tags r:id="rId34"/>
            </p:custDataLst>
          </p:nvPr>
        </p:nvSpPr>
        <p:spPr>
          <a:xfrm>
            <a:off x="5611679" y="3568347"/>
            <a:ext cx="1966932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执行动作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4" name="Docer Falling Dust PPT demo"/>
          <p:cNvSpPr>
            <a:spLocks noEditPoints="1"/>
          </p:cNvSpPr>
          <p:nvPr>
            <p:custDataLst>
              <p:tags r:id="rId35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Docer Falling Dust PPT demo 8"/>
          <p:cNvSpPr/>
          <p:nvPr>
            <p:custDataLst>
              <p:tags r:id="rId36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高度自动化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/>
      <p:bldP spid="80" grpId="0"/>
      <p:bldP spid="81" grpId="0"/>
      <p:bldP spid="82" grpId="0"/>
      <p:bldP spid="83" grpId="0"/>
      <p:bldP spid="8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175" y="2882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技术特点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Docer Falling Dust PPT demo 9"/>
          <p:cNvSpPr/>
          <p:nvPr>
            <p:custDataLst>
              <p:tags r:id="rId1"/>
            </p:custDataLst>
          </p:nvPr>
        </p:nvSpPr>
        <p:spPr>
          <a:xfrm>
            <a:off x="5485765" y="2006600"/>
            <a:ext cx="5106670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单击此处输入你的正文，文字是您思想的提炼，请尽量言简意赅的阐述观点；单击此处输入你的正文，文字是您思想的提炼，请尽量言简意赅的阐述观点，请尽量言简意赅的阐述观点；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Docer Falling Dust PPT demo 8"/>
          <p:cNvSpPr/>
          <p:nvPr>
            <p:custDataLst>
              <p:tags r:id="rId2"/>
            </p:custDataLst>
          </p:nvPr>
        </p:nvSpPr>
        <p:spPr>
          <a:xfrm>
            <a:off x="4326822" y="1575039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单击添加标题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Docer Falling Dust PPT demo 8"/>
          <p:cNvSpPr/>
          <p:nvPr>
            <p:custDataLst>
              <p:tags r:id="rId3"/>
            </p:custDataLst>
          </p:nvPr>
        </p:nvSpPr>
        <p:spPr bwMode="auto">
          <a:xfrm>
            <a:off x="305435" y="1924685"/>
            <a:ext cx="717550" cy="685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cs typeface="+mn-ea"/>
                <a:sym typeface="+mn-lt"/>
              </a:rPr>
              <a:t>1</a:t>
            </a:r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53" name="Docer Falling Dust PPT demo 8"/>
          <p:cNvSpPr/>
          <p:nvPr>
            <p:custDataLst>
              <p:tags r:id="rId4"/>
            </p:custDataLst>
          </p:nvPr>
        </p:nvSpPr>
        <p:spPr bwMode="auto">
          <a:xfrm>
            <a:off x="1107440" y="1924685"/>
            <a:ext cx="2054860" cy="6851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Docer Falling Dust PPT demo 8"/>
          <p:cNvSpPr/>
          <p:nvPr>
            <p:custDataLst>
              <p:tags r:id="rId5"/>
            </p:custDataLst>
          </p:nvPr>
        </p:nvSpPr>
        <p:spPr bwMode="auto">
          <a:xfrm>
            <a:off x="305435" y="3696335"/>
            <a:ext cx="717550" cy="685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cs typeface="+mn-ea"/>
                <a:sym typeface="+mn-lt"/>
              </a:rPr>
              <a:t>2</a:t>
            </a:r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55" name="Docer Falling Dust PPT demo 8"/>
          <p:cNvSpPr/>
          <p:nvPr>
            <p:custDataLst>
              <p:tags r:id="rId6"/>
            </p:custDataLst>
          </p:nvPr>
        </p:nvSpPr>
        <p:spPr bwMode="auto">
          <a:xfrm>
            <a:off x="1107440" y="3696335"/>
            <a:ext cx="2054860" cy="6851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Docer Falling Dust PPT demo 8"/>
          <p:cNvSpPr/>
          <p:nvPr>
            <p:custDataLst>
              <p:tags r:id="rId7"/>
            </p:custDataLst>
          </p:nvPr>
        </p:nvSpPr>
        <p:spPr bwMode="auto">
          <a:xfrm>
            <a:off x="305435" y="5258435"/>
            <a:ext cx="717550" cy="685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cs typeface="+mn-ea"/>
                <a:sym typeface="+mn-lt"/>
              </a:rPr>
              <a:t>3</a:t>
            </a:r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57" name="Docer Falling Dust PPT demo 8"/>
          <p:cNvSpPr/>
          <p:nvPr>
            <p:custDataLst>
              <p:tags r:id="rId8"/>
            </p:custDataLst>
          </p:nvPr>
        </p:nvSpPr>
        <p:spPr bwMode="auto">
          <a:xfrm>
            <a:off x="1107440" y="5258435"/>
            <a:ext cx="2054860" cy="6851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Docer Falling Dust PPT demo 8"/>
          <p:cNvSpPr/>
          <p:nvPr>
            <p:custDataLst>
              <p:tags r:id="rId9"/>
            </p:custDataLst>
          </p:nvPr>
        </p:nvSpPr>
        <p:spPr>
          <a:xfrm>
            <a:off x="954970" y="2036371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品质</a:t>
            </a:r>
            <a:endParaRPr lang="zh-CN" altLang="en-US" sz="2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9" name="Docer Falling Dust PPT demo 8"/>
          <p:cNvSpPr/>
          <p:nvPr>
            <p:custDataLst>
              <p:tags r:id="rId10"/>
            </p:custDataLst>
          </p:nvPr>
        </p:nvSpPr>
        <p:spPr>
          <a:xfrm>
            <a:off x="954971" y="3849370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3"/>
                </a:solidFill>
                <a:cs typeface="+mn-ea"/>
                <a:sym typeface="+mn-lt"/>
              </a:rPr>
              <a:t>产量</a:t>
            </a:r>
            <a:endParaRPr lang="zh-CN" altLang="en-US" sz="2000" b="1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60" name="Docer Falling Dust PPT demo 8"/>
          <p:cNvSpPr/>
          <p:nvPr>
            <p:custDataLst>
              <p:tags r:id="rId11"/>
            </p:custDataLst>
          </p:nvPr>
        </p:nvSpPr>
        <p:spPr>
          <a:xfrm>
            <a:off x="954971" y="5393792"/>
            <a:ext cx="2359797" cy="42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cs typeface="+mn-ea"/>
                <a:sym typeface="+mn-lt"/>
              </a:rPr>
              <a:t>稳定性</a:t>
            </a:r>
            <a:endParaRPr lang="zh-CN" altLang="en-US" sz="200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sp>
        <p:nvSpPr>
          <p:cNvPr id="61" name="Docer Falling Dust PPT demo 9"/>
          <p:cNvSpPr/>
          <p:nvPr>
            <p:custDataLst>
              <p:tags r:id="rId12"/>
            </p:custDataLst>
          </p:nvPr>
        </p:nvSpPr>
        <p:spPr>
          <a:xfrm>
            <a:off x="3423920" y="1924685"/>
            <a:ext cx="2707004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通过神经网络遗传模型算法运算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及控制，保证挤出外径，提高胶管品质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Docer Falling Dust PPT demo 9"/>
          <p:cNvSpPr/>
          <p:nvPr>
            <p:custDataLst>
              <p:tags r:id="rId13"/>
            </p:custDataLst>
          </p:nvPr>
        </p:nvSpPr>
        <p:spPr>
          <a:xfrm>
            <a:off x="3423920" y="3696335"/>
            <a:ext cx="2528004" cy="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生产速度根据厂家产量，配置机械，电气有所不同；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" name="Docer Falling Dust PPT demo 9"/>
          <p:cNvSpPr/>
          <p:nvPr>
            <p:custDataLst>
              <p:tags r:id="rId14"/>
            </p:custDataLst>
          </p:nvPr>
        </p:nvSpPr>
        <p:spPr>
          <a:xfrm>
            <a:off x="3423920" y="5258435"/>
            <a:ext cx="2443480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挤出外径、微张力收卷，无需人为干预；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Docer Falling Dust PPT demo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Docer Falling Dust PPT demo 8"/>
          <p:cNvSpPr/>
          <p:nvPr>
            <p:custDataLst>
              <p:tags r:id="rId16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高效率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" name="VID_20240107_162249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0077" y="619125"/>
            <a:ext cx="5826511" cy="5204527"/>
          </a:xfrm>
          <a:prstGeom prst="rect">
            <a:avLst/>
          </a:prstGeom>
        </p:spPr>
      </p:pic>
      <p:sp>
        <p:nvSpPr>
          <p:cNvPr id="31" name="Docer Falling Dust PPT demo 9"/>
          <p:cNvSpPr/>
          <p:nvPr>
            <p:custDataLst>
              <p:tags r:id="rId20"/>
            </p:custDataLst>
          </p:nvPr>
        </p:nvSpPr>
        <p:spPr>
          <a:xfrm>
            <a:off x="7691120" y="5891952"/>
            <a:ext cx="2707004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以上视频是试生产阶段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8" grpId="0"/>
      <p:bldP spid="59" grpId="0"/>
      <p:bldP spid="60" grpId="0"/>
      <p:bldP spid="61" grpId="0"/>
      <p:bldP spid="62" grpId="0"/>
      <p:bldP spid="63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175" y="2882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技术特点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Docer Falling Dust PPT demo 10"/>
          <p:cNvSpPr/>
          <p:nvPr>
            <p:custDataLst>
              <p:tags r:id="rId1"/>
            </p:custDataLst>
          </p:nvPr>
        </p:nvSpPr>
        <p:spPr>
          <a:xfrm>
            <a:off x="1257866" y="2459474"/>
            <a:ext cx="2748222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完整的配方界面，可根据生产规格，随时切换；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该生产线可根据不同规格和材料的胶管需求进行调整和配置。这使得生产线具有较高的灵活性，能够适应各种不同的生产需求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Docer Falling Dust PPT demo 9"/>
          <p:cNvSpPr/>
          <p:nvPr>
            <p:custDataLst>
              <p:tags r:id="rId2"/>
            </p:custDataLst>
          </p:nvPr>
        </p:nvSpPr>
        <p:spPr>
          <a:xfrm>
            <a:off x="1238885" y="1702179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配方数据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3" name="Docer Falling Dust PPT demo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Docer Falling Dust PPT demo 8"/>
          <p:cNvSpPr/>
          <p:nvPr>
            <p:custDataLst>
              <p:tags r:id="rId4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高灵活性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0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371975" y="1160071"/>
            <a:ext cx="7391400" cy="4610100"/>
          </a:xfrm>
          <a:prstGeom prst="rect">
            <a:avLst/>
          </a:prstGeom>
          <a:ln>
            <a:solidFill>
              <a:srgbClr val="FFFFFF">
                <a:alpha val="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3175" y="2882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技术特点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Docer Falling Dust PPT demo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Docer Falling Dust PPT demo 8"/>
          <p:cNvSpPr/>
          <p:nvPr>
            <p:custDataLst>
              <p:tags r:id="rId2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控制原理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670481" y="1754666"/>
            <a:ext cx="4320000" cy="43200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184943" y="1519008"/>
            <a:ext cx="1313041" cy="1313041"/>
            <a:chOff x="5439480" y="2165285"/>
            <a:chExt cx="1313041" cy="1313041"/>
          </a:xfrm>
        </p:grpSpPr>
        <p:sp>
          <p:nvSpPr>
            <p:cNvPr id="39" name="KSO_Shape"/>
            <p:cNvSpPr/>
            <p:nvPr/>
          </p:nvSpPr>
          <p:spPr>
            <a:xfrm>
              <a:off x="5439480" y="2165285"/>
              <a:ext cx="1313041" cy="1313041"/>
            </a:xfrm>
            <a:custGeom>
              <a:avLst/>
              <a:gdLst>
                <a:gd name="connsiteX0" fmla="*/ 0 w 3134833"/>
                <a:gd name="connsiteY0" fmla="*/ 1567417 h 3134833"/>
                <a:gd name="connsiteX1" fmla="*/ 1567417 w 3134833"/>
                <a:gd name="connsiteY1" fmla="*/ 0 h 3134833"/>
                <a:gd name="connsiteX2" fmla="*/ 3134833 w 3134833"/>
                <a:gd name="connsiteY2" fmla="*/ 1567417 h 3134833"/>
                <a:gd name="connsiteX3" fmla="*/ 1567417 w 3134833"/>
                <a:gd name="connsiteY3" fmla="*/ 3134833 h 3134833"/>
                <a:gd name="connsiteX4" fmla="*/ 0 w 3134833"/>
                <a:gd name="connsiteY4" fmla="*/ 1567417 h 3134833"/>
                <a:gd name="connsiteX0-1" fmla="*/ 0 w 3134833"/>
                <a:gd name="connsiteY0-2" fmla="*/ 1567417 h 3134833"/>
                <a:gd name="connsiteX1-3" fmla="*/ 1567417 w 3134833"/>
                <a:gd name="connsiteY1-4" fmla="*/ 0 h 3134833"/>
                <a:gd name="connsiteX2-5" fmla="*/ 3134833 w 3134833"/>
                <a:gd name="connsiteY2-6" fmla="*/ 1567417 h 3134833"/>
                <a:gd name="connsiteX3-7" fmla="*/ 1567417 w 3134833"/>
                <a:gd name="connsiteY3-8" fmla="*/ 3134833 h 3134833"/>
                <a:gd name="connsiteX4-9" fmla="*/ 0 w 3134833"/>
                <a:gd name="connsiteY4-10" fmla="*/ 1567417 h 3134833"/>
                <a:gd name="connsiteX0-11" fmla="*/ 0 w 3134833"/>
                <a:gd name="connsiteY0-12" fmla="*/ 1567417 h 3134833"/>
                <a:gd name="connsiteX1-13" fmla="*/ 1567417 w 3134833"/>
                <a:gd name="connsiteY1-14" fmla="*/ 0 h 3134833"/>
                <a:gd name="connsiteX2-15" fmla="*/ 3134833 w 3134833"/>
                <a:gd name="connsiteY2-16" fmla="*/ 1567417 h 3134833"/>
                <a:gd name="connsiteX3-17" fmla="*/ 1567417 w 3134833"/>
                <a:gd name="connsiteY3-18" fmla="*/ 3134833 h 3134833"/>
                <a:gd name="connsiteX4-19" fmla="*/ 0 w 3134833"/>
                <a:gd name="connsiteY4-20" fmla="*/ 1567417 h 3134833"/>
                <a:gd name="connsiteX0-21" fmla="*/ 0 w 3134833"/>
                <a:gd name="connsiteY0-22" fmla="*/ 1567417 h 3134833"/>
                <a:gd name="connsiteX1-23" fmla="*/ 1567417 w 3134833"/>
                <a:gd name="connsiteY1-24" fmla="*/ 0 h 3134833"/>
                <a:gd name="connsiteX2-25" fmla="*/ 3134833 w 3134833"/>
                <a:gd name="connsiteY2-26" fmla="*/ 1567417 h 3134833"/>
                <a:gd name="connsiteX3-27" fmla="*/ 1567417 w 3134833"/>
                <a:gd name="connsiteY3-28" fmla="*/ 3134833 h 3134833"/>
                <a:gd name="connsiteX4-29" fmla="*/ 0 w 3134833"/>
                <a:gd name="connsiteY4-30" fmla="*/ 1567417 h 3134833"/>
                <a:gd name="connsiteX0-31" fmla="*/ 0 w 3134833"/>
                <a:gd name="connsiteY0-32" fmla="*/ 1567417 h 3134833"/>
                <a:gd name="connsiteX1-33" fmla="*/ 1567417 w 3134833"/>
                <a:gd name="connsiteY1-34" fmla="*/ 0 h 3134833"/>
                <a:gd name="connsiteX2-35" fmla="*/ 3134833 w 3134833"/>
                <a:gd name="connsiteY2-36" fmla="*/ 1567417 h 3134833"/>
                <a:gd name="connsiteX3-37" fmla="*/ 1567417 w 3134833"/>
                <a:gd name="connsiteY3-38" fmla="*/ 3134833 h 3134833"/>
                <a:gd name="connsiteX4-39" fmla="*/ 0 w 3134833"/>
                <a:gd name="connsiteY4-40" fmla="*/ 1567417 h 3134833"/>
                <a:gd name="connsiteX0-41" fmla="*/ 0 w 3134833"/>
                <a:gd name="connsiteY0-42" fmla="*/ 1567417 h 3134833"/>
                <a:gd name="connsiteX1-43" fmla="*/ 1567417 w 3134833"/>
                <a:gd name="connsiteY1-44" fmla="*/ 0 h 3134833"/>
                <a:gd name="connsiteX2-45" fmla="*/ 3134833 w 3134833"/>
                <a:gd name="connsiteY2-46" fmla="*/ 1567417 h 3134833"/>
                <a:gd name="connsiteX3-47" fmla="*/ 1567417 w 3134833"/>
                <a:gd name="connsiteY3-48" fmla="*/ 3134833 h 3134833"/>
                <a:gd name="connsiteX4-49" fmla="*/ 0 w 3134833"/>
                <a:gd name="connsiteY4-50" fmla="*/ 1567417 h 3134833"/>
                <a:gd name="connsiteX0-51" fmla="*/ 0 w 3134833"/>
                <a:gd name="connsiteY0-52" fmla="*/ 1567417 h 3134833"/>
                <a:gd name="connsiteX1-53" fmla="*/ 1567417 w 3134833"/>
                <a:gd name="connsiteY1-54" fmla="*/ 0 h 3134833"/>
                <a:gd name="connsiteX2-55" fmla="*/ 3134833 w 3134833"/>
                <a:gd name="connsiteY2-56" fmla="*/ 1567417 h 3134833"/>
                <a:gd name="connsiteX3-57" fmla="*/ 1567417 w 3134833"/>
                <a:gd name="connsiteY3-58" fmla="*/ 3134833 h 3134833"/>
                <a:gd name="connsiteX4-59" fmla="*/ 0 w 3134833"/>
                <a:gd name="connsiteY4-60" fmla="*/ 1567417 h 3134833"/>
                <a:gd name="connsiteX0-61" fmla="*/ 0 w 3134833"/>
                <a:gd name="connsiteY0-62" fmla="*/ 1567417 h 3134833"/>
                <a:gd name="connsiteX1-63" fmla="*/ 1567417 w 3134833"/>
                <a:gd name="connsiteY1-64" fmla="*/ 0 h 3134833"/>
                <a:gd name="connsiteX2-65" fmla="*/ 3134833 w 3134833"/>
                <a:gd name="connsiteY2-66" fmla="*/ 1567417 h 3134833"/>
                <a:gd name="connsiteX3-67" fmla="*/ 1567417 w 3134833"/>
                <a:gd name="connsiteY3-68" fmla="*/ 3134833 h 3134833"/>
                <a:gd name="connsiteX4-69" fmla="*/ 0 w 3134833"/>
                <a:gd name="connsiteY4-70" fmla="*/ 1567417 h 3134833"/>
                <a:gd name="connsiteX0-71" fmla="*/ 0 w 3134833"/>
                <a:gd name="connsiteY0-72" fmla="*/ 1567417 h 3134833"/>
                <a:gd name="connsiteX1-73" fmla="*/ 1567417 w 3134833"/>
                <a:gd name="connsiteY1-74" fmla="*/ 0 h 3134833"/>
                <a:gd name="connsiteX2-75" fmla="*/ 3134833 w 3134833"/>
                <a:gd name="connsiteY2-76" fmla="*/ 1567417 h 3134833"/>
                <a:gd name="connsiteX3-77" fmla="*/ 1567417 w 3134833"/>
                <a:gd name="connsiteY3-78" fmla="*/ 3134833 h 3134833"/>
                <a:gd name="connsiteX4-79" fmla="*/ 0 w 3134833"/>
                <a:gd name="connsiteY4-80" fmla="*/ 1567417 h 3134833"/>
                <a:gd name="connsiteX0-81" fmla="*/ 0 w 3134833"/>
                <a:gd name="connsiteY0-82" fmla="*/ 1567417 h 3134833"/>
                <a:gd name="connsiteX1-83" fmla="*/ 1567417 w 3134833"/>
                <a:gd name="connsiteY1-84" fmla="*/ 0 h 3134833"/>
                <a:gd name="connsiteX2-85" fmla="*/ 3134833 w 3134833"/>
                <a:gd name="connsiteY2-86" fmla="*/ 1567417 h 3134833"/>
                <a:gd name="connsiteX3-87" fmla="*/ 1567417 w 3134833"/>
                <a:gd name="connsiteY3-88" fmla="*/ 3134833 h 3134833"/>
                <a:gd name="connsiteX4-89" fmla="*/ 0 w 3134833"/>
                <a:gd name="connsiteY4-90" fmla="*/ 1567417 h 3134833"/>
                <a:gd name="connsiteX0-91" fmla="*/ 0 w 3134833"/>
                <a:gd name="connsiteY0-92" fmla="*/ 1567417 h 3134833"/>
                <a:gd name="connsiteX1-93" fmla="*/ 1567417 w 3134833"/>
                <a:gd name="connsiteY1-94" fmla="*/ 0 h 3134833"/>
                <a:gd name="connsiteX2-95" fmla="*/ 3134833 w 3134833"/>
                <a:gd name="connsiteY2-96" fmla="*/ 1567417 h 3134833"/>
                <a:gd name="connsiteX3-97" fmla="*/ 1567417 w 3134833"/>
                <a:gd name="connsiteY3-98" fmla="*/ 3134833 h 3134833"/>
                <a:gd name="connsiteX4-99" fmla="*/ 0 w 3134833"/>
                <a:gd name="connsiteY4-100" fmla="*/ 1567417 h 3134833"/>
                <a:gd name="connsiteX0-101" fmla="*/ 0 w 3134833"/>
                <a:gd name="connsiteY0-102" fmla="*/ 1567417 h 3134833"/>
                <a:gd name="connsiteX1-103" fmla="*/ 1567417 w 3134833"/>
                <a:gd name="connsiteY1-104" fmla="*/ 0 h 3134833"/>
                <a:gd name="connsiteX2-105" fmla="*/ 3134833 w 3134833"/>
                <a:gd name="connsiteY2-106" fmla="*/ 1567417 h 3134833"/>
                <a:gd name="connsiteX3-107" fmla="*/ 1567417 w 3134833"/>
                <a:gd name="connsiteY3-108" fmla="*/ 3134833 h 3134833"/>
                <a:gd name="connsiteX4-109" fmla="*/ 0 w 3134833"/>
                <a:gd name="connsiteY4-110" fmla="*/ 1567417 h 3134833"/>
                <a:gd name="connsiteX0-111" fmla="*/ 0 w 3134833"/>
                <a:gd name="connsiteY0-112" fmla="*/ 1567417 h 3134833"/>
                <a:gd name="connsiteX1-113" fmla="*/ 1567417 w 3134833"/>
                <a:gd name="connsiteY1-114" fmla="*/ 0 h 3134833"/>
                <a:gd name="connsiteX2-115" fmla="*/ 3134833 w 3134833"/>
                <a:gd name="connsiteY2-116" fmla="*/ 1567417 h 3134833"/>
                <a:gd name="connsiteX3-117" fmla="*/ 1567417 w 3134833"/>
                <a:gd name="connsiteY3-118" fmla="*/ 3134833 h 3134833"/>
                <a:gd name="connsiteX4-119" fmla="*/ 0 w 3134833"/>
                <a:gd name="connsiteY4-120" fmla="*/ 1567417 h 31348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34833" h="3134833">
                  <a:moveTo>
                    <a:pt x="0" y="1567417"/>
                  </a:moveTo>
                  <a:cubicBezTo>
                    <a:pt x="1478" y="1151270"/>
                    <a:pt x="1215066" y="1476"/>
                    <a:pt x="1567417" y="0"/>
                  </a:cubicBezTo>
                  <a:cubicBezTo>
                    <a:pt x="1898504" y="1476"/>
                    <a:pt x="3133356" y="1098108"/>
                    <a:pt x="3134833" y="1567417"/>
                  </a:cubicBezTo>
                  <a:cubicBezTo>
                    <a:pt x="3133356" y="2015461"/>
                    <a:pt x="1951665" y="3122724"/>
                    <a:pt x="1567417" y="3134833"/>
                  </a:cubicBezTo>
                  <a:cubicBezTo>
                    <a:pt x="1119373" y="3133356"/>
                    <a:pt x="1477" y="1994196"/>
                    <a:pt x="0" y="156741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0" cmpd="thinThick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479255" y="2668359"/>
              <a:ext cx="124469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93248" y="3192220"/>
            <a:ext cx="1345516" cy="1313041"/>
            <a:chOff x="6738711" y="4072196"/>
            <a:chExt cx="1345516" cy="1313041"/>
          </a:xfrm>
        </p:grpSpPr>
        <p:sp>
          <p:nvSpPr>
            <p:cNvPr id="37" name="KSO_Shape"/>
            <p:cNvSpPr/>
            <p:nvPr/>
          </p:nvSpPr>
          <p:spPr>
            <a:xfrm>
              <a:off x="6738711" y="4072196"/>
              <a:ext cx="1313041" cy="1313041"/>
            </a:xfrm>
            <a:custGeom>
              <a:avLst/>
              <a:gdLst>
                <a:gd name="connsiteX0" fmla="*/ 0 w 3134833"/>
                <a:gd name="connsiteY0" fmla="*/ 1567417 h 3134833"/>
                <a:gd name="connsiteX1" fmla="*/ 1567417 w 3134833"/>
                <a:gd name="connsiteY1" fmla="*/ 0 h 3134833"/>
                <a:gd name="connsiteX2" fmla="*/ 3134833 w 3134833"/>
                <a:gd name="connsiteY2" fmla="*/ 1567417 h 3134833"/>
                <a:gd name="connsiteX3" fmla="*/ 1567417 w 3134833"/>
                <a:gd name="connsiteY3" fmla="*/ 3134833 h 3134833"/>
                <a:gd name="connsiteX4" fmla="*/ 0 w 3134833"/>
                <a:gd name="connsiteY4" fmla="*/ 1567417 h 3134833"/>
                <a:gd name="connsiteX0-1" fmla="*/ 0 w 3134833"/>
                <a:gd name="connsiteY0-2" fmla="*/ 1567417 h 3134833"/>
                <a:gd name="connsiteX1-3" fmla="*/ 1567417 w 3134833"/>
                <a:gd name="connsiteY1-4" fmla="*/ 0 h 3134833"/>
                <a:gd name="connsiteX2-5" fmla="*/ 3134833 w 3134833"/>
                <a:gd name="connsiteY2-6" fmla="*/ 1567417 h 3134833"/>
                <a:gd name="connsiteX3-7" fmla="*/ 1567417 w 3134833"/>
                <a:gd name="connsiteY3-8" fmla="*/ 3134833 h 3134833"/>
                <a:gd name="connsiteX4-9" fmla="*/ 0 w 3134833"/>
                <a:gd name="connsiteY4-10" fmla="*/ 1567417 h 3134833"/>
                <a:gd name="connsiteX0-11" fmla="*/ 0 w 3134833"/>
                <a:gd name="connsiteY0-12" fmla="*/ 1567417 h 3134833"/>
                <a:gd name="connsiteX1-13" fmla="*/ 1567417 w 3134833"/>
                <a:gd name="connsiteY1-14" fmla="*/ 0 h 3134833"/>
                <a:gd name="connsiteX2-15" fmla="*/ 3134833 w 3134833"/>
                <a:gd name="connsiteY2-16" fmla="*/ 1567417 h 3134833"/>
                <a:gd name="connsiteX3-17" fmla="*/ 1567417 w 3134833"/>
                <a:gd name="connsiteY3-18" fmla="*/ 3134833 h 3134833"/>
                <a:gd name="connsiteX4-19" fmla="*/ 0 w 3134833"/>
                <a:gd name="connsiteY4-20" fmla="*/ 1567417 h 3134833"/>
                <a:gd name="connsiteX0-21" fmla="*/ 0 w 3134833"/>
                <a:gd name="connsiteY0-22" fmla="*/ 1567417 h 3134833"/>
                <a:gd name="connsiteX1-23" fmla="*/ 1567417 w 3134833"/>
                <a:gd name="connsiteY1-24" fmla="*/ 0 h 3134833"/>
                <a:gd name="connsiteX2-25" fmla="*/ 3134833 w 3134833"/>
                <a:gd name="connsiteY2-26" fmla="*/ 1567417 h 3134833"/>
                <a:gd name="connsiteX3-27" fmla="*/ 1567417 w 3134833"/>
                <a:gd name="connsiteY3-28" fmla="*/ 3134833 h 3134833"/>
                <a:gd name="connsiteX4-29" fmla="*/ 0 w 3134833"/>
                <a:gd name="connsiteY4-30" fmla="*/ 1567417 h 3134833"/>
                <a:gd name="connsiteX0-31" fmla="*/ 0 w 3134833"/>
                <a:gd name="connsiteY0-32" fmla="*/ 1567417 h 3134833"/>
                <a:gd name="connsiteX1-33" fmla="*/ 1567417 w 3134833"/>
                <a:gd name="connsiteY1-34" fmla="*/ 0 h 3134833"/>
                <a:gd name="connsiteX2-35" fmla="*/ 3134833 w 3134833"/>
                <a:gd name="connsiteY2-36" fmla="*/ 1567417 h 3134833"/>
                <a:gd name="connsiteX3-37" fmla="*/ 1567417 w 3134833"/>
                <a:gd name="connsiteY3-38" fmla="*/ 3134833 h 3134833"/>
                <a:gd name="connsiteX4-39" fmla="*/ 0 w 3134833"/>
                <a:gd name="connsiteY4-40" fmla="*/ 1567417 h 3134833"/>
                <a:gd name="connsiteX0-41" fmla="*/ 0 w 3134833"/>
                <a:gd name="connsiteY0-42" fmla="*/ 1567417 h 3134833"/>
                <a:gd name="connsiteX1-43" fmla="*/ 1567417 w 3134833"/>
                <a:gd name="connsiteY1-44" fmla="*/ 0 h 3134833"/>
                <a:gd name="connsiteX2-45" fmla="*/ 3134833 w 3134833"/>
                <a:gd name="connsiteY2-46" fmla="*/ 1567417 h 3134833"/>
                <a:gd name="connsiteX3-47" fmla="*/ 1567417 w 3134833"/>
                <a:gd name="connsiteY3-48" fmla="*/ 3134833 h 3134833"/>
                <a:gd name="connsiteX4-49" fmla="*/ 0 w 3134833"/>
                <a:gd name="connsiteY4-50" fmla="*/ 1567417 h 3134833"/>
                <a:gd name="connsiteX0-51" fmla="*/ 0 w 3134833"/>
                <a:gd name="connsiteY0-52" fmla="*/ 1567417 h 3134833"/>
                <a:gd name="connsiteX1-53" fmla="*/ 1567417 w 3134833"/>
                <a:gd name="connsiteY1-54" fmla="*/ 0 h 3134833"/>
                <a:gd name="connsiteX2-55" fmla="*/ 3134833 w 3134833"/>
                <a:gd name="connsiteY2-56" fmla="*/ 1567417 h 3134833"/>
                <a:gd name="connsiteX3-57" fmla="*/ 1567417 w 3134833"/>
                <a:gd name="connsiteY3-58" fmla="*/ 3134833 h 3134833"/>
                <a:gd name="connsiteX4-59" fmla="*/ 0 w 3134833"/>
                <a:gd name="connsiteY4-60" fmla="*/ 1567417 h 3134833"/>
                <a:gd name="connsiteX0-61" fmla="*/ 0 w 3134833"/>
                <a:gd name="connsiteY0-62" fmla="*/ 1567417 h 3134833"/>
                <a:gd name="connsiteX1-63" fmla="*/ 1567417 w 3134833"/>
                <a:gd name="connsiteY1-64" fmla="*/ 0 h 3134833"/>
                <a:gd name="connsiteX2-65" fmla="*/ 3134833 w 3134833"/>
                <a:gd name="connsiteY2-66" fmla="*/ 1567417 h 3134833"/>
                <a:gd name="connsiteX3-67" fmla="*/ 1567417 w 3134833"/>
                <a:gd name="connsiteY3-68" fmla="*/ 3134833 h 3134833"/>
                <a:gd name="connsiteX4-69" fmla="*/ 0 w 3134833"/>
                <a:gd name="connsiteY4-70" fmla="*/ 1567417 h 3134833"/>
                <a:gd name="connsiteX0-71" fmla="*/ 0 w 3134833"/>
                <a:gd name="connsiteY0-72" fmla="*/ 1567417 h 3134833"/>
                <a:gd name="connsiteX1-73" fmla="*/ 1567417 w 3134833"/>
                <a:gd name="connsiteY1-74" fmla="*/ 0 h 3134833"/>
                <a:gd name="connsiteX2-75" fmla="*/ 3134833 w 3134833"/>
                <a:gd name="connsiteY2-76" fmla="*/ 1567417 h 3134833"/>
                <a:gd name="connsiteX3-77" fmla="*/ 1567417 w 3134833"/>
                <a:gd name="connsiteY3-78" fmla="*/ 3134833 h 3134833"/>
                <a:gd name="connsiteX4-79" fmla="*/ 0 w 3134833"/>
                <a:gd name="connsiteY4-80" fmla="*/ 1567417 h 3134833"/>
                <a:gd name="connsiteX0-81" fmla="*/ 0 w 3134833"/>
                <a:gd name="connsiteY0-82" fmla="*/ 1567417 h 3134833"/>
                <a:gd name="connsiteX1-83" fmla="*/ 1567417 w 3134833"/>
                <a:gd name="connsiteY1-84" fmla="*/ 0 h 3134833"/>
                <a:gd name="connsiteX2-85" fmla="*/ 3134833 w 3134833"/>
                <a:gd name="connsiteY2-86" fmla="*/ 1567417 h 3134833"/>
                <a:gd name="connsiteX3-87" fmla="*/ 1567417 w 3134833"/>
                <a:gd name="connsiteY3-88" fmla="*/ 3134833 h 3134833"/>
                <a:gd name="connsiteX4-89" fmla="*/ 0 w 3134833"/>
                <a:gd name="connsiteY4-90" fmla="*/ 1567417 h 3134833"/>
                <a:gd name="connsiteX0-91" fmla="*/ 0 w 3134833"/>
                <a:gd name="connsiteY0-92" fmla="*/ 1567417 h 3134833"/>
                <a:gd name="connsiteX1-93" fmla="*/ 1567417 w 3134833"/>
                <a:gd name="connsiteY1-94" fmla="*/ 0 h 3134833"/>
                <a:gd name="connsiteX2-95" fmla="*/ 3134833 w 3134833"/>
                <a:gd name="connsiteY2-96" fmla="*/ 1567417 h 3134833"/>
                <a:gd name="connsiteX3-97" fmla="*/ 1567417 w 3134833"/>
                <a:gd name="connsiteY3-98" fmla="*/ 3134833 h 3134833"/>
                <a:gd name="connsiteX4-99" fmla="*/ 0 w 3134833"/>
                <a:gd name="connsiteY4-100" fmla="*/ 1567417 h 3134833"/>
                <a:gd name="connsiteX0-101" fmla="*/ 0 w 3134833"/>
                <a:gd name="connsiteY0-102" fmla="*/ 1567417 h 3134833"/>
                <a:gd name="connsiteX1-103" fmla="*/ 1567417 w 3134833"/>
                <a:gd name="connsiteY1-104" fmla="*/ 0 h 3134833"/>
                <a:gd name="connsiteX2-105" fmla="*/ 3134833 w 3134833"/>
                <a:gd name="connsiteY2-106" fmla="*/ 1567417 h 3134833"/>
                <a:gd name="connsiteX3-107" fmla="*/ 1567417 w 3134833"/>
                <a:gd name="connsiteY3-108" fmla="*/ 3134833 h 3134833"/>
                <a:gd name="connsiteX4-109" fmla="*/ 0 w 3134833"/>
                <a:gd name="connsiteY4-110" fmla="*/ 1567417 h 3134833"/>
                <a:gd name="connsiteX0-111" fmla="*/ 0 w 3134833"/>
                <a:gd name="connsiteY0-112" fmla="*/ 1567417 h 3134833"/>
                <a:gd name="connsiteX1-113" fmla="*/ 1567417 w 3134833"/>
                <a:gd name="connsiteY1-114" fmla="*/ 0 h 3134833"/>
                <a:gd name="connsiteX2-115" fmla="*/ 3134833 w 3134833"/>
                <a:gd name="connsiteY2-116" fmla="*/ 1567417 h 3134833"/>
                <a:gd name="connsiteX3-117" fmla="*/ 1567417 w 3134833"/>
                <a:gd name="connsiteY3-118" fmla="*/ 3134833 h 3134833"/>
                <a:gd name="connsiteX4-119" fmla="*/ 0 w 3134833"/>
                <a:gd name="connsiteY4-120" fmla="*/ 1567417 h 31348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34833" h="3134833">
                  <a:moveTo>
                    <a:pt x="0" y="1567417"/>
                  </a:moveTo>
                  <a:cubicBezTo>
                    <a:pt x="1478" y="1151270"/>
                    <a:pt x="1215066" y="1476"/>
                    <a:pt x="1567417" y="0"/>
                  </a:cubicBezTo>
                  <a:cubicBezTo>
                    <a:pt x="1898504" y="1476"/>
                    <a:pt x="3133356" y="1098108"/>
                    <a:pt x="3134833" y="1567417"/>
                  </a:cubicBezTo>
                  <a:cubicBezTo>
                    <a:pt x="3133356" y="2015461"/>
                    <a:pt x="1951665" y="3122724"/>
                    <a:pt x="1567417" y="3134833"/>
                  </a:cubicBezTo>
                  <a:cubicBezTo>
                    <a:pt x="1119373" y="3133356"/>
                    <a:pt x="1477" y="1994196"/>
                    <a:pt x="0" y="156741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0" cmpd="thinThick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741669" y="4543227"/>
              <a:ext cx="1342558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发送命令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70114" y="3192220"/>
            <a:ext cx="1458913" cy="1313041"/>
            <a:chOff x="3624651" y="3465513"/>
            <a:chExt cx="1458913" cy="1313041"/>
          </a:xfrm>
        </p:grpSpPr>
        <p:sp>
          <p:nvSpPr>
            <p:cNvPr id="35" name="KSO_Shape"/>
            <p:cNvSpPr/>
            <p:nvPr/>
          </p:nvSpPr>
          <p:spPr>
            <a:xfrm>
              <a:off x="3676016" y="3465513"/>
              <a:ext cx="1313041" cy="1313041"/>
            </a:xfrm>
            <a:custGeom>
              <a:avLst/>
              <a:gdLst>
                <a:gd name="connsiteX0" fmla="*/ 0 w 3134833"/>
                <a:gd name="connsiteY0" fmla="*/ 1567417 h 3134833"/>
                <a:gd name="connsiteX1" fmla="*/ 1567417 w 3134833"/>
                <a:gd name="connsiteY1" fmla="*/ 0 h 3134833"/>
                <a:gd name="connsiteX2" fmla="*/ 3134833 w 3134833"/>
                <a:gd name="connsiteY2" fmla="*/ 1567417 h 3134833"/>
                <a:gd name="connsiteX3" fmla="*/ 1567417 w 3134833"/>
                <a:gd name="connsiteY3" fmla="*/ 3134833 h 3134833"/>
                <a:gd name="connsiteX4" fmla="*/ 0 w 3134833"/>
                <a:gd name="connsiteY4" fmla="*/ 1567417 h 3134833"/>
                <a:gd name="connsiteX0-1" fmla="*/ 0 w 3134833"/>
                <a:gd name="connsiteY0-2" fmla="*/ 1567417 h 3134833"/>
                <a:gd name="connsiteX1-3" fmla="*/ 1567417 w 3134833"/>
                <a:gd name="connsiteY1-4" fmla="*/ 0 h 3134833"/>
                <a:gd name="connsiteX2-5" fmla="*/ 3134833 w 3134833"/>
                <a:gd name="connsiteY2-6" fmla="*/ 1567417 h 3134833"/>
                <a:gd name="connsiteX3-7" fmla="*/ 1567417 w 3134833"/>
                <a:gd name="connsiteY3-8" fmla="*/ 3134833 h 3134833"/>
                <a:gd name="connsiteX4-9" fmla="*/ 0 w 3134833"/>
                <a:gd name="connsiteY4-10" fmla="*/ 1567417 h 3134833"/>
                <a:gd name="connsiteX0-11" fmla="*/ 0 w 3134833"/>
                <a:gd name="connsiteY0-12" fmla="*/ 1567417 h 3134833"/>
                <a:gd name="connsiteX1-13" fmla="*/ 1567417 w 3134833"/>
                <a:gd name="connsiteY1-14" fmla="*/ 0 h 3134833"/>
                <a:gd name="connsiteX2-15" fmla="*/ 3134833 w 3134833"/>
                <a:gd name="connsiteY2-16" fmla="*/ 1567417 h 3134833"/>
                <a:gd name="connsiteX3-17" fmla="*/ 1567417 w 3134833"/>
                <a:gd name="connsiteY3-18" fmla="*/ 3134833 h 3134833"/>
                <a:gd name="connsiteX4-19" fmla="*/ 0 w 3134833"/>
                <a:gd name="connsiteY4-20" fmla="*/ 1567417 h 3134833"/>
                <a:gd name="connsiteX0-21" fmla="*/ 0 w 3134833"/>
                <a:gd name="connsiteY0-22" fmla="*/ 1567417 h 3134833"/>
                <a:gd name="connsiteX1-23" fmla="*/ 1567417 w 3134833"/>
                <a:gd name="connsiteY1-24" fmla="*/ 0 h 3134833"/>
                <a:gd name="connsiteX2-25" fmla="*/ 3134833 w 3134833"/>
                <a:gd name="connsiteY2-26" fmla="*/ 1567417 h 3134833"/>
                <a:gd name="connsiteX3-27" fmla="*/ 1567417 w 3134833"/>
                <a:gd name="connsiteY3-28" fmla="*/ 3134833 h 3134833"/>
                <a:gd name="connsiteX4-29" fmla="*/ 0 w 3134833"/>
                <a:gd name="connsiteY4-30" fmla="*/ 1567417 h 3134833"/>
                <a:gd name="connsiteX0-31" fmla="*/ 0 w 3134833"/>
                <a:gd name="connsiteY0-32" fmla="*/ 1567417 h 3134833"/>
                <a:gd name="connsiteX1-33" fmla="*/ 1567417 w 3134833"/>
                <a:gd name="connsiteY1-34" fmla="*/ 0 h 3134833"/>
                <a:gd name="connsiteX2-35" fmla="*/ 3134833 w 3134833"/>
                <a:gd name="connsiteY2-36" fmla="*/ 1567417 h 3134833"/>
                <a:gd name="connsiteX3-37" fmla="*/ 1567417 w 3134833"/>
                <a:gd name="connsiteY3-38" fmla="*/ 3134833 h 3134833"/>
                <a:gd name="connsiteX4-39" fmla="*/ 0 w 3134833"/>
                <a:gd name="connsiteY4-40" fmla="*/ 1567417 h 3134833"/>
                <a:gd name="connsiteX0-41" fmla="*/ 0 w 3134833"/>
                <a:gd name="connsiteY0-42" fmla="*/ 1567417 h 3134833"/>
                <a:gd name="connsiteX1-43" fmla="*/ 1567417 w 3134833"/>
                <a:gd name="connsiteY1-44" fmla="*/ 0 h 3134833"/>
                <a:gd name="connsiteX2-45" fmla="*/ 3134833 w 3134833"/>
                <a:gd name="connsiteY2-46" fmla="*/ 1567417 h 3134833"/>
                <a:gd name="connsiteX3-47" fmla="*/ 1567417 w 3134833"/>
                <a:gd name="connsiteY3-48" fmla="*/ 3134833 h 3134833"/>
                <a:gd name="connsiteX4-49" fmla="*/ 0 w 3134833"/>
                <a:gd name="connsiteY4-50" fmla="*/ 1567417 h 3134833"/>
                <a:gd name="connsiteX0-51" fmla="*/ 0 w 3134833"/>
                <a:gd name="connsiteY0-52" fmla="*/ 1567417 h 3134833"/>
                <a:gd name="connsiteX1-53" fmla="*/ 1567417 w 3134833"/>
                <a:gd name="connsiteY1-54" fmla="*/ 0 h 3134833"/>
                <a:gd name="connsiteX2-55" fmla="*/ 3134833 w 3134833"/>
                <a:gd name="connsiteY2-56" fmla="*/ 1567417 h 3134833"/>
                <a:gd name="connsiteX3-57" fmla="*/ 1567417 w 3134833"/>
                <a:gd name="connsiteY3-58" fmla="*/ 3134833 h 3134833"/>
                <a:gd name="connsiteX4-59" fmla="*/ 0 w 3134833"/>
                <a:gd name="connsiteY4-60" fmla="*/ 1567417 h 3134833"/>
                <a:gd name="connsiteX0-61" fmla="*/ 0 w 3134833"/>
                <a:gd name="connsiteY0-62" fmla="*/ 1567417 h 3134833"/>
                <a:gd name="connsiteX1-63" fmla="*/ 1567417 w 3134833"/>
                <a:gd name="connsiteY1-64" fmla="*/ 0 h 3134833"/>
                <a:gd name="connsiteX2-65" fmla="*/ 3134833 w 3134833"/>
                <a:gd name="connsiteY2-66" fmla="*/ 1567417 h 3134833"/>
                <a:gd name="connsiteX3-67" fmla="*/ 1567417 w 3134833"/>
                <a:gd name="connsiteY3-68" fmla="*/ 3134833 h 3134833"/>
                <a:gd name="connsiteX4-69" fmla="*/ 0 w 3134833"/>
                <a:gd name="connsiteY4-70" fmla="*/ 1567417 h 3134833"/>
                <a:gd name="connsiteX0-71" fmla="*/ 0 w 3134833"/>
                <a:gd name="connsiteY0-72" fmla="*/ 1567417 h 3134833"/>
                <a:gd name="connsiteX1-73" fmla="*/ 1567417 w 3134833"/>
                <a:gd name="connsiteY1-74" fmla="*/ 0 h 3134833"/>
                <a:gd name="connsiteX2-75" fmla="*/ 3134833 w 3134833"/>
                <a:gd name="connsiteY2-76" fmla="*/ 1567417 h 3134833"/>
                <a:gd name="connsiteX3-77" fmla="*/ 1567417 w 3134833"/>
                <a:gd name="connsiteY3-78" fmla="*/ 3134833 h 3134833"/>
                <a:gd name="connsiteX4-79" fmla="*/ 0 w 3134833"/>
                <a:gd name="connsiteY4-80" fmla="*/ 1567417 h 3134833"/>
                <a:gd name="connsiteX0-81" fmla="*/ 0 w 3134833"/>
                <a:gd name="connsiteY0-82" fmla="*/ 1567417 h 3134833"/>
                <a:gd name="connsiteX1-83" fmla="*/ 1567417 w 3134833"/>
                <a:gd name="connsiteY1-84" fmla="*/ 0 h 3134833"/>
                <a:gd name="connsiteX2-85" fmla="*/ 3134833 w 3134833"/>
                <a:gd name="connsiteY2-86" fmla="*/ 1567417 h 3134833"/>
                <a:gd name="connsiteX3-87" fmla="*/ 1567417 w 3134833"/>
                <a:gd name="connsiteY3-88" fmla="*/ 3134833 h 3134833"/>
                <a:gd name="connsiteX4-89" fmla="*/ 0 w 3134833"/>
                <a:gd name="connsiteY4-90" fmla="*/ 1567417 h 3134833"/>
                <a:gd name="connsiteX0-91" fmla="*/ 0 w 3134833"/>
                <a:gd name="connsiteY0-92" fmla="*/ 1567417 h 3134833"/>
                <a:gd name="connsiteX1-93" fmla="*/ 1567417 w 3134833"/>
                <a:gd name="connsiteY1-94" fmla="*/ 0 h 3134833"/>
                <a:gd name="connsiteX2-95" fmla="*/ 3134833 w 3134833"/>
                <a:gd name="connsiteY2-96" fmla="*/ 1567417 h 3134833"/>
                <a:gd name="connsiteX3-97" fmla="*/ 1567417 w 3134833"/>
                <a:gd name="connsiteY3-98" fmla="*/ 3134833 h 3134833"/>
                <a:gd name="connsiteX4-99" fmla="*/ 0 w 3134833"/>
                <a:gd name="connsiteY4-100" fmla="*/ 1567417 h 3134833"/>
                <a:gd name="connsiteX0-101" fmla="*/ 0 w 3134833"/>
                <a:gd name="connsiteY0-102" fmla="*/ 1567417 h 3134833"/>
                <a:gd name="connsiteX1-103" fmla="*/ 1567417 w 3134833"/>
                <a:gd name="connsiteY1-104" fmla="*/ 0 h 3134833"/>
                <a:gd name="connsiteX2-105" fmla="*/ 3134833 w 3134833"/>
                <a:gd name="connsiteY2-106" fmla="*/ 1567417 h 3134833"/>
                <a:gd name="connsiteX3-107" fmla="*/ 1567417 w 3134833"/>
                <a:gd name="connsiteY3-108" fmla="*/ 3134833 h 3134833"/>
                <a:gd name="connsiteX4-109" fmla="*/ 0 w 3134833"/>
                <a:gd name="connsiteY4-110" fmla="*/ 1567417 h 3134833"/>
                <a:gd name="connsiteX0-111" fmla="*/ 0 w 3134833"/>
                <a:gd name="connsiteY0-112" fmla="*/ 1567417 h 3134833"/>
                <a:gd name="connsiteX1-113" fmla="*/ 1567417 w 3134833"/>
                <a:gd name="connsiteY1-114" fmla="*/ 0 h 3134833"/>
                <a:gd name="connsiteX2-115" fmla="*/ 3134833 w 3134833"/>
                <a:gd name="connsiteY2-116" fmla="*/ 1567417 h 3134833"/>
                <a:gd name="connsiteX3-117" fmla="*/ 1567417 w 3134833"/>
                <a:gd name="connsiteY3-118" fmla="*/ 3134833 h 3134833"/>
                <a:gd name="connsiteX4-119" fmla="*/ 0 w 3134833"/>
                <a:gd name="connsiteY4-120" fmla="*/ 1567417 h 31348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34833" h="3134833">
                  <a:moveTo>
                    <a:pt x="0" y="1567417"/>
                  </a:moveTo>
                  <a:cubicBezTo>
                    <a:pt x="1478" y="1151270"/>
                    <a:pt x="1215066" y="1476"/>
                    <a:pt x="1567417" y="0"/>
                  </a:cubicBezTo>
                  <a:cubicBezTo>
                    <a:pt x="1898504" y="1476"/>
                    <a:pt x="3133356" y="1098108"/>
                    <a:pt x="3134833" y="1567417"/>
                  </a:cubicBezTo>
                  <a:cubicBezTo>
                    <a:pt x="3133356" y="2015461"/>
                    <a:pt x="1951665" y="3122724"/>
                    <a:pt x="1567417" y="3134833"/>
                  </a:cubicBezTo>
                  <a:cubicBezTo>
                    <a:pt x="1119373" y="3133356"/>
                    <a:pt x="1477" y="1994196"/>
                    <a:pt x="0" y="156741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0" cmpd="thinThick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624651" y="3963257"/>
              <a:ext cx="1458913" cy="3385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圆角矩形 30"/>
          <p:cNvSpPr/>
          <p:nvPr/>
        </p:nvSpPr>
        <p:spPr>
          <a:xfrm>
            <a:off x="2034041" y="1877963"/>
            <a:ext cx="2988932" cy="5539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/>
              <a:t>挤出机、测径仪实时数据采集</a:t>
            </a:r>
            <a:endParaRPr lang="zh-CN" altLang="en-US" sz="1200" dirty="0"/>
          </a:p>
        </p:txBody>
      </p:sp>
      <p:sp>
        <p:nvSpPr>
          <p:cNvPr id="22" name="圆角矩形 31"/>
          <p:cNvSpPr/>
          <p:nvPr/>
        </p:nvSpPr>
        <p:spPr>
          <a:xfrm>
            <a:off x="8414544" y="3464530"/>
            <a:ext cx="2414558" cy="7848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通过计算，把控制命令发送给牵引、微张力收卷机</a:t>
            </a:r>
            <a:endParaRPr lang="zh-CN" altLang="en-US" sz="1200" dirty="0"/>
          </a:p>
        </p:txBody>
      </p:sp>
      <p:sp>
        <p:nvSpPr>
          <p:cNvPr id="23" name="圆角矩形 32"/>
          <p:cNvSpPr/>
          <p:nvPr/>
        </p:nvSpPr>
        <p:spPr>
          <a:xfrm>
            <a:off x="1076257" y="3428434"/>
            <a:ext cx="2209651" cy="7848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/>
              <a:t>牵引机和微张力收卷机执行控制系统发送的信号</a:t>
            </a:r>
            <a:endParaRPr lang="zh-CN" altLang="en-US" sz="1200" dirty="0"/>
          </a:p>
        </p:txBody>
      </p:sp>
      <p:sp>
        <p:nvSpPr>
          <p:cNvPr id="24" name="圆角矩形 35"/>
          <p:cNvSpPr/>
          <p:nvPr/>
        </p:nvSpPr>
        <p:spPr>
          <a:xfrm>
            <a:off x="6654864" y="1896621"/>
            <a:ext cx="2988932" cy="5539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通过神经网络遗传模型算法数据喂养及</a:t>
            </a:r>
            <a:r>
              <a:rPr lang="zh-CN" altLang="en-US" sz="1200" dirty="0"/>
              <a:t>计算</a:t>
            </a:r>
            <a:endParaRPr lang="zh-CN" altLang="en-US" sz="120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5184942" y="4956029"/>
            <a:ext cx="1313041" cy="1313041"/>
            <a:chOff x="5439480" y="2165285"/>
            <a:chExt cx="1313041" cy="1313041"/>
          </a:xfrm>
        </p:grpSpPr>
        <p:sp>
          <p:nvSpPr>
            <p:cNvPr id="33" name="KSO_Shape"/>
            <p:cNvSpPr/>
            <p:nvPr/>
          </p:nvSpPr>
          <p:spPr>
            <a:xfrm>
              <a:off x="5439480" y="2165285"/>
              <a:ext cx="1313041" cy="1313041"/>
            </a:xfrm>
            <a:custGeom>
              <a:avLst/>
              <a:gdLst>
                <a:gd name="connsiteX0" fmla="*/ 0 w 3134833"/>
                <a:gd name="connsiteY0" fmla="*/ 1567417 h 3134833"/>
                <a:gd name="connsiteX1" fmla="*/ 1567417 w 3134833"/>
                <a:gd name="connsiteY1" fmla="*/ 0 h 3134833"/>
                <a:gd name="connsiteX2" fmla="*/ 3134833 w 3134833"/>
                <a:gd name="connsiteY2" fmla="*/ 1567417 h 3134833"/>
                <a:gd name="connsiteX3" fmla="*/ 1567417 w 3134833"/>
                <a:gd name="connsiteY3" fmla="*/ 3134833 h 3134833"/>
                <a:gd name="connsiteX4" fmla="*/ 0 w 3134833"/>
                <a:gd name="connsiteY4" fmla="*/ 1567417 h 3134833"/>
                <a:gd name="connsiteX0-1" fmla="*/ 0 w 3134833"/>
                <a:gd name="connsiteY0-2" fmla="*/ 1567417 h 3134833"/>
                <a:gd name="connsiteX1-3" fmla="*/ 1567417 w 3134833"/>
                <a:gd name="connsiteY1-4" fmla="*/ 0 h 3134833"/>
                <a:gd name="connsiteX2-5" fmla="*/ 3134833 w 3134833"/>
                <a:gd name="connsiteY2-6" fmla="*/ 1567417 h 3134833"/>
                <a:gd name="connsiteX3-7" fmla="*/ 1567417 w 3134833"/>
                <a:gd name="connsiteY3-8" fmla="*/ 3134833 h 3134833"/>
                <a:gd name="connsiteX4-9" fmla="*/ 0 w 3134833"/>
                <a:gd name="connsiteY4-10" fmla="*/ 1567417 h 3134833"/>
                <a:gd name="connsiteX0-11" fmla="*/ 0 w 3134833"/>
                <a:gd name="connsiteY0-12" fmla="*/ 1567417 h 3134833"/>
                <a:gd name="connsiteX1-13" fmla="*/ 1567417 w 3134833"/>
                <a:gd name="connsiteY1-14" fmla="*/ 0 h 3134833"/>
                <a:gd name="connsiteX2-15" fmla="*/ 3134833 w 3134833"/>
                <a:gd name="connsiteY2-16" fmla="*/ 1567417 h 3134833"/>
                <a:gd name="connsiteX3-17" fmla="*/ 1567417 w 3134833"/>
                <a:gd name="connsiteY3-18" fmla="*/ 3134833 h 3134833"/>
                <a:gd name="connsiteX4-19" fmla="*/ 0 w 3134833"/>
                <a:gd name="connsiteY4-20" fmla="*/ 1567417 h 3134833"/>
                <a:gd name="connsiteX0-21" fmla="*/ 0 w 3134833"/>
                <a:gd name="connsiteY0-22" fmla="*/ 1567417 h 3134833"/>
                <a:gd name="connsiteX1-23" fmla="*/ 1567417 w 3134833"/>
                <a:gd name="connsiteY1-24" fmla="*/ 0 h 3134833"/>
                <a:gd name="connsiteX2-25" fmla="*/ 3134833 w 3134833"/>
                <a:gd name="connsiteY2-26" fmla="*/ 1567417 h 3134833"/>
                <a:gd name="connsiteX3-27" fmla="*/ 1567417 w 3134833"/>
                <a:gd name="connsiteY3-28" fmla="*/ 3134833 h 3134833"/>
                <a:gd name="connsiteX4-29" fmla="*/ 0 w 3134833"/>
                <a:gd name="connsiteY4-30" fmla="*/ 1567417 h 3134833"/>
                <a:gd name="connsiteX0-31" fmla="*/ 0 w 3134833"/>
                <a:gd name="connsiteY0-32" fmla="*/ 1567417 h 3134833"/>
                <a:gd name="connsiteX1-33" fmla="*/ 1567417 w 3134833"/>
                <a:gd name="connsiteY1-34" fmla="*/ 0 h 3134833"/>
                <a:gd name="connsiteX2-35" fmla="*/ 3134833 w 3134833"/>
                <a:gd name="connsiteY2-36" fmla="*/ 1567417 h 3134833"/>
                <a:gd name="connsiteX3-37" fmla="*/ 1567417 w 3134833"/>
                <a:gd name="connsiteY3-38" fmla="*/ 3134833 h 3134833"/>
                <a:gd name="connsiteX4-39" fmla="*/ 0 w 3134833"/>
                <a:gd name="connsiteY4-40" fmla="*/ 1567417 h 3134833"/>
                <a:gd name="connsiteX0-41" fmla="*/ 0 w 3134833"/>
                <a:gd name="connsiteY0-42" fmla="*/ 1567417 h 3134833"/>
                <a:gd name="connsiteX1-43" fmla="*/ 1567417 w 3134833"/>
                <a:gd name="connsiteY1-44" fmla="*/ 0 h 3134833"/>
                <a:gd name="connsiteX2-45" fmla="*/ 3134833 w 3134833"/>
                <a:gd name="connsiteY2-46" fmla="*/ 1567417 h 3134833"/>
                <a:gd name="connsiteX3-47" fmla="*/ 1567417 w 3134833"/>
                <a:gd name="connsiteY3-48" fmla="*/ 3134833 h 3134833"/>
                <a:gd name="connsiteX4-49" fmla="*/ 0 w 3134833"/>
                <a:gd name="connsiteY4-50" fmla="*/ 1567417 h 3134833"/>
                <a:gd name="connsiteX0-51" fmla="*/ 0 w 3134833"/>
                <a:gd name="connsiteY0-52" fmla="*/ 1567417 h 3134833"/>
                <a:gd name="connsiteX1-53" fmla="*/ 1567417 w 3134833"/>
                <a:gd name="connsiteY1-54" fmla="*/ 0 h 3134833"/>
                <a:gd name="connsiteX2-55" fmla="*/ 3134833 w 3134833"/>
                <a:gd name="connsiteY2-56" fmla="*/ 1567417 h 3134833"/>
                <a:gd name="connsiteX3-57" fmla="*/ 1567417 w 3134833"/>
                <a:gd name="connsiteY3-58" fmla="*/ 3134833 h 3134833"/>
                <a:gd name="connsiteX4-59" fmla="*/ 0 w 3134833"/>
                <a:gd name="connsiteY4-60" fmla="*/ 1567417 h 3134833"/>
                <a:gd name="connsiteX0-61" fmla="*/ 0 w 3134833"/>
                <a:gd name="connsiteY0-62" fmla="*/ 1567417 h 3134833"/>
                <a:gd name="connsiteX1-63" fmla="*/ 1567417 w 3134833"/>
                <a:gd name="connsiteY1-64" fmla="*/ 0 h 3134833"/>
                <a:gd name="connsiteX2-65" fmla="*/ 3134833 w 3134833"/>
                <a:gd name="connsiteY2-66" fmla="*/ 1567417 h 3134833"/>
                <a:gd name="connsiteX3-67" fmla="*/ 1567417 w 3134833"/>
                <a:gd name="connsiteY3-68" fmla="*/ 3134833 h 3134833"/>
                <a:gd name="connsiteX4-69" fmla="*/ 0 w 3134833"/>
                <a:gd name="connsiteY4-70" fmla="*/ 1567417 h 3134833"/>
                <a:gd name="connsiteX0-71" fmla="*/ 0 w 3134833"/>
                <a:gd name="connsiteY0-72" fmla="*/ 1567417 h 3134833"/>
                <a:gd name="connsiteX1-73" fmla="*/ 1567417 w 3134833"/>
                <a:gd name="connsiteY1-74" fmla="*/ 0 h 3134833"/>
                <a:gd name="connsiteX2-75" fmla="*/ 3134833 w 3134833"/>
                <a:gd name="connsiteY2-76" fmla="*/ 1567417 h 3134833"/>
                <a:gd name="connsiteX3-77" fmla="*/ 1567417 w 3134833"/>
                <a:gd name="connsiteY3-78" fmla="*/ 3134833 h 3134833"/>
                <a:gd name="connsiteX4-79" fmla="*/ 0 w 3134833"/>
                <a:gd name="connsiteY4-80" fmla="*/ 1567417 h 3134833"/>
                <a:gd name="connsiteX0-81" fmla="*/ 0 w 3134833"/>
                <a:gd name="connsiteY0-82" fmla="*/ 1567417 h 3134833"/>
                <a:gd name="connsiteX1-83" fmla="*/ 1567417 w 3134833"/>
                <a:gd name="connsiteY1-84" fmla="*/ 0 h 3134833"/>
                <a:gd name="connsiteX2-85" fmla="*/ 3134833 w 3134833"/>
                <a:gd name="connsiteY2-86" fmla="*/ 1567417 h 3134833"/>
                <a:gd name="connsiteX3-87" fmla="*/ 1567417 w 3134833"/>
                <a:gd name="connsiteY3-88" fmla="*/ 3134833 h 3134833"/>
                <a:gd name="connsiteX4-89" fmla="*/ 0 w 3134833"/>
                <a:gd name="connsiteY4-90" fmla="*/ 1567417 h 3134833"/>
                <a:gd name="connsiteX0-91" fmla="*/ 0 w 3134833"/>
                <a:gd name="connsiteY0-92" fmla="*/ 1567417 h 3134833"/>
                <a:gd name="connsiteX1-93" fmla="*/ 1567417 w 3134833"/>
                <a:gd name="connsiteY1-94" fmla="*/ 0 h 3134833"/>
                <a:gd name="connsiteX2-95" fmla="*/ 3134833 w 3134833"/>
                <a:gd name="connsiteY2-96" fmla="*/ 1567417 h 3134833"/>
                <a:gd name="connsiteX3-97" fmla="*/ 1567417 w 3134833"/>
                <a:gd name="connsiteY3-98" fmla="*/ 3134833 h 3134833"/>
                <a:gd name="connsiteX4-99" fmla="*/ 0 w 3134833"/>
                <a:gd name="connsiteY4-100" fmla="*/ 1567417 h 3134833"/>
                <a:gd name="connsiteX0-101" fmla="*/ 0 w 3134833"/>
                <a:gd name="connsiteY0-102" fmla="*/ 1567417 h 3134833"/>
                <a:gd name="connsiteX1-103" fmla="*/ 1567417 w 3134833"/>
                <a:gd name="connsiteY1-104" fmla="*/ 0 h 3134833"/>
                <a:gd name="connsiteX2-105" fmla="*/ 3134833 w 3134833"/>
                <a:gd name="connsiteY2-106" fmla="*/ 1567417 h 3134833"/>
                <a:gd name="connsiteX3-107" fmla="*/ 1567417 w 3134833"/>
                <a:gd name="connsiteY3-108" fmla="*/ 3134833 h 3134833"/>
                <a:gd name="connsiteX4-109" fmla="*/ 0 w 3134833"/>
                <a:gd name="connsiteY4-110" fmla="*/ 1567417 h 3134833"/>
                <a:gd name="connsiteX0-111" fmla="*/ 0 w 3134833"/>
                <a:gd name="connsiteY0-112" fmla="*/ 1567417 h 3134833"/>
                <a:gd name="connsiteX1-113" fmla="*/ 1567417 w 3134833"/>
                <a:gd name="connsiteY1-114" fmla="*/ 0 h 3134833"/>
                <a:gd name="connsiteX2-115" fmla="*/ 3134833 w 3134833"/>
                <a:gd name="connsiteY2-116" fmla="*/ 1567417 h 3134833"/>
                <a:gd name="connsiteX3-117" fmla="*/ 1567417 w 3134833"/>
                <a:gd name="connsiteY3-118" fmla="*/ 3134833 h 3134833"/>
                <a:gd name="connsiteX4-119" fmla="*/ 0 w 3134833"/>
                <a:gd name="connsiteY4-120" fmla="*/ 1567417 h 31348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34833" h="3134833">
                  <a:moveTo>
                    <a:pt x="0" y="1567417"/>
                  </a:moveTo>
                  <a:cubicBezTo>
                    <a:pt x="1478" y="1151270"/>
                    <a:pt x="1215066" y="1476"/>
                    <a:pt x="1567417" y="0"/>
                  </a:cubicBezTo>
                  <a:cubicBezTo>
                    <a:pt x="1898504" y="1476"/>
                    <a:pt x="3133356" y="1098108"/>
                    <a:pt x="3134833" y="1567417"/>
                  </a:cubicBezTo>
                  <a:cubicBezTo>
                    <a:pt x="3133356" y="2015461"/>
                    <a:pt x="1951665" y="3122724"/>
                    <a:pt x="1567417" y="3134833"/>
                  </a:cubicBezTo>
                  <a:cubicBezTo>
                    <a:pt x="1119373" y="3133356"/>
                    <a:pt x="1477" y="1994196"/>
                    <a:pt x="0" y="156741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3500" cmpd="thinThick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479255" y="2668359"/>
              <a:ext cx="1244690" cy="3385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接收命令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圆角矩形 39"/>
          <p:cNvSpPr/>
          <p:nvPr/>
        </p:nvSpPr>
        <p:spPr>
          <a:xfrm>
            <a:off x="2005968" y="5351078"/>
            <a:ext cx="2988932" cy="5539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微张力收卷机接受控制系统信号</a:t>
            </a:r>
            <a:endParaRPr lang="zh-CN" altLang="en-US" sz="1200" dirty="0"/>
          </a:p>
        </p:txBody>
      </p:sp>
      <p:sp>
        <p:nvSpPr>
          <p:cNvPr id="27" name="圆角矩形 40"/>
          <p:cNvSpPr/>
          <p:nvPr/>
        </p:nvSpPr>
        <p:spPr>
          <a:xfrm>
            <a:off x="6626791" y="5369736"/>
            <a:ext cx="2988932" cy="5539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zh-CN" altLang="en-US" sz="1200" dirty="0"/>
              <a:t>牵引接收控制系统信号</a:t>
            </a:r>
            <a:endParaRPr lang="zh-CN" altLang="en-US" sz="1200" dirty="0"/>
          </a:p>
        </p:txBody>
      </p:sp>
      <p:sp>
        <p:nvSpPr>
          <p:cNvPr id="28" name="文本框 5"/>
          <p:cNvSpPr txBox="1"/>
          <p:nvPr/>
        </p:nvSpPr>
        <p:spPr>
          <a:xfrm>
            <a:off x="5145610" y="43227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管理优势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34"/>
          <p:cNvSpPr txBox="1"/>
          <p:nvPr/>
        </p:nvSpPr>
        <p:spPr>
          <a:xfrm>
            <a:off x="12375613" y="567627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5209960" y="1950007"/>
            <a:ext cx="134255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数据采集、计算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 rot="10800000">
            <a:off x="0" y="1527810"/>
            <a:ext cx="12192000" cy="369189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0" y="1678940"/>
            <a:ext cx="12192000" cy="338963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1440815" y="2719705"/>
            <a:ext cx="1309370" cy="1308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4</a:t>
            </a:r>
            <a:endParaRPr lang="en-US" altLang="zh-CN" sz="5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969895" y="2618105"/>
            <a:ext cx="39408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发展趋势</a:t>
            </a:r>
            <a:endParaRPr lang="zh-CN" altLang="en-US" dirty="0"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2969895" y="2068830"/>
            <a:ext cx="3758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Trends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969894" y="3928110"/>
            <a:ext cx="5774055" cy="40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25000"/>
              </a:lnSpc>
            </a:pPr>
            <a:r>
              <a:rPr lang="zh-CN" altLang="en-US" sz="1800" b="0" dirty="0">
                <a:solidFill>
                  <a:srgbClr val="000000"/>
                </a:solidFill>
                <a:latin typeface="宋体" panose="02010600030101010101" pitchFamily="2" charset="-122"/>
              </a:rPr>
              <a:t>未来发展，将具备更高级的自动化和智能化功能。</a:t>
            </a:r>
            <a:endParaRPr lang="en-US" altLang="zh-CN" sz="18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175" y="2882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未来趋势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7" name="Docer Falling Dust PPT demo 11"/>
          <p:cNvSpPr/>
          <p:nvPr>
            <p:custDataLst>
              <p:tags r:id="rId1"/>
            </p:custDataLst>
          </p:nvPr>
        </p:nvSpPr>
        <p:spPr bwMode="auto">
          <a:xfrm>
            <a:off x="1042035" y="2969895"/>
            <a:ext cx="5224145" cy="1423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Docer Falling Dust PPT demo 11"/>
          <p:cNvSpPr/>
          <p:nvPr>
            <p:custDataLst>
              <p:tags r:id="rId2"/>
            </p:custDataLst>
          </p:nvPr>
        </p:nvSpPr>
        <p:spPr bwMode="auto">
          <a:xfrm>
            <a:off x="1042035" y="1344295"/>
            <a:ext cx="5224145" cy="1320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9" name="Docer Falling Dust PPT demo 11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246498" y="1344037"/>
            <a:ext cx="552679" cy="60974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cs typeface="+mn-ea"/>
                <a:sym typeface="+mn-lt"/>
              </a:rPr>
              <a:t>1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20" name="Docer Falling Dust PPT demo 11"/>
          <p:cNvSpPr txBox="1"/>
          <p:nvPr>
            <p:custDataLst>
              <p:tags r:id="rId4"/>
            </p:custDataLst>
          </p:nvPr>
        </p:nvSpPr>
        <p:spPr>
          <a:xfrm>
            <a:off x="1900555" y="1939027"/>
            <a:ext cx="3208020" cy="3770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通过引入人工智能和机器学习技术</a:t>
            </a:r>
            <a:r>
              <a:rPr lang="zh-CN" altLang="en-US" dirty="0">
                <a:latin typeface="+mn-lt"/>
                <a:ea typeface="+mn-ea"/>
                <a:sym typeface="+mn-lt"/>
              </a:rPr>
              <a:t>；</a:t>
            </a:r>
            <a:endParaRPr lang="zh-CN" altLang="en-US" dirty="0">
              <a:latin typeface="+mn-lt"/>
              <a:ea typeface="+mn-ea"/>
              <a:sym typeface="+mn-lt"/>
            </a:endParaRPr>
          </a:p>
        </p:txBody>
      </p:sp>
      <p:sp>
        <p:nvSpPr>
          <p:cNvPr id="121" name="Docer Falling Dust PPT demo 11"/>
          <p:cNvSpPr txBox="1"/>
          <p:nvPr>
            <p:custDataLst>
              <p:tags r:id="rId5"/>
            </p:custDataLst>
          </p:nvPr>
        </p:nvSpPr>
        <p:spPr>
          <a:xfrm>
            <a:off x="1872565" y="1395868"/>
            <a:ext cx="2216438" cy="4298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智能化程度更高</a:t>
            </a:r>
            <a:endParaRPr lang="zh-CN" altLang="en-US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22" name="Docer Falling Dust PPT demo 11"/>
          <p:cNvSpPr txBox="1"/>
          <p:nvPr>
            <p:custDataLst>
              <p:tags r:id="rId6"/>
            </p:custDataLst>
          </p:nvPr>
        </p:nvSpPr>
        <p:spPr>
          <a:xfrm>
            <a:off x="1900555" y="3444240"/>
            <a:ext cx="3208020" cy="7001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采用环保材料、降低能耗、减少废弃物排放等措施，以实现可持续生产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sym typeface="+mn-lt"/>
              </a:rPr>
              <a:t>；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23" name="Docer Falling Dust PPT demo 11"/>
          <p:cNvSpPr txBox="1"/>
          <p:nvPr>
            <p:custDataLst>
              <p:tags r:id="rId7"/>
            </p:custDataLst>
          </p:nvPr>
        </p:nvSpPr>
        <p:spPr>
          <a:xfrm>
            <a:off x="1854093" y="3053601"/>
            <a:ext cx="2438083" cy="4298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绿色环保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24" name="Docer Falling Dust PPT demo 11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246498" y="2970014"/>
            <a:ext cx="552679" cy="609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4" name="Freeform 17"/>
          <p:cNvSpPr>
            <a:spLocks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5512435" y="1856105"/>
            <a:ext cx="384810" cy="374650"/>
          </a:xfrm>
          <a:custGeom>
            <a:avLst/>
            <a:gdLst>
              <a:gd name="T0" fmla="*/ 2147483647 w 93"/>
              <a:gd name="T1" fmla="*/ 0 h 87"/>
              <a:gd name="T2" fmla="*/ 2147483647 w 93"/>
              <a:gd name="T3" fmla="*/ 2147483647 h 87"/>
              <a:gd name="T4" fmla="*/ 2147483647 w 93"/>
              <a:gd name="T5" fmla="*/ 2147483647 h 87"/>
              <a:gd name="T6" fmla="*/ 2147483647 w 93"/>
              <a:gd name="T7" fmla="*/ 2147483647 h 87"/>
              <a:gd name="T8" fmla="*/ 2147483647 w 93"/>
              <a:gd name="T9" fmla="*/ 2147483647 h 87"/>
              <a:gd name="T10" fmla="*/ 2147483647 w 93"/>
              <a:gd name="T11" fmla="*/ 2147483647 h 87"/>
              <a:gd name="T12" fmla="*/ 2147483647 w 93"/>
              <a:gd name="T13" fmla="*/ 2147483647 h 87"/>
              <a:gd name="T14" fmla="*/ 2147483647 w 93"/>
              <a:gd name="T15" fmla="*/ 2147483647 h 87"/>
              <a:gd name="T16" fmla="*/ 2147483647 w 93"/>
              <a:gd name="T17" fmla="*/ 2147483647 h 87"/>
              <a:gd name="T18" fmla="*/ 0 w 93"/>
              <a:gd name="T19" fmla="*/ 2147483647 h 87"/>
              <a:gd name="T20" fmla="*/ 0 w 93"/>
              <a:gd name="T21" fmla="*/ 0 h 87"/>
              <a:gd name="T22" fmla="*/ 2147483647 w 93"/>
              <a:gd name="T23" fmla="*/ 2147483647 h 87"/>
              <a:gd name="T24" fmla="*/ 2147483647 w 93"/>
              <a:gd name="T25" fmla="*/ 2147483647 h 87"/>
              <a:gd name="T26" fmla="*/ 2147483647 w 93"/>
              <a:gd name="T27" fmla="*/ 2147483647 h 87"/>
              <a:gd name="T28" fmla="*/ 2147483647 w 93"/>
              <a:gd name="T29" fmla="*/ 2147483647 h 87"/>
              <a:gd name="T30" fmla="*/ 2147483647 w 93"/>
              <a:gd name="T31" fmla="*/ 2147483647 h 87"/>
              <a:gd name="T32" fmla="*/ 2147483647 w 93"/>
              <a:gd name="T33" fmla="*/ 2147483647 h 87"/>
              <a:gd name="T34" fmla="*/ 2147483647 w 93"/>
              <a:gd name="T35" fmla="*/ 2147483647 h 87"/>
              <a:gd name="T36" fmla="*/ 2147483647 w 93"/>
              <a:gd name="T37" fmla="*/ 2147483647 h 87"/>
              <a:gd name="T38" fmla="*/ 2147483647 w 93"/>
              <a:gd name="T39" fmla="*/ 2147483647 h 87"/>
              <a:gd name="T40" fmla="*/ 2147483647 w 93"/>
              <a:gd name="T41" fmla="*/ 2147483647 h 87"/>
              <a:gd name="T42" fmla="*/ 2147483647 w 93"/>
              <a:gd name="T43" fmla="*/ 2147483647 h 87"/>
              <a:gd name="T44" fmla="*/ 2147483647 w 93"/>
              <a:gd name="T45" fmla="*/ 2147483647 h 87"/>
              <a:gd name="T46" fmla="*/ 2147483647 w 93"/>
              <a:gd name="T47" fmla="*/ 2147483647 h 87"/>
              <a:gd name="T48" fmla="*/ 2147483647 w 93"/>
              <a:gd name="T49" fmla="*/ 2147483647 h 87"/>
              <a:gd name="T50" fmla="*/ 2147483647 w 93"/>
              <a:gd name="T51" fmla="*/ 2147483647 h 87"/>
              <a:gd name="T52" fmla="*/ 2147483647 w 93"/>
              <a:gd name="T53" fmla="*/ 2147483647 h 87"/>
              <a:gd name="T54" fmla="*/ 2147483647 w 93"/>
              <a:gd name="T55" fmla="*/ 2147483647 h 87"/>
              <a:gd name="T56" fmla="*/ 2147483647 w 93"/>
              <a:gd name="T57" fmla="*/ 2147483647 h 87"/>
              <a:gd name="T58" fmla="*/ 2147483647 w 93"/>
              <a:gd name="T59" fmla="*/ 2147483647 h 87"/>
              <a:gd name="T60" fmla="*/ 2147483647 w 93"/>
              <a:gd name="T61" fmla="*/ 2147483647 h 87"/>
              <a:gd name="T62" fmla="*/ 2147483647 w 93"/>
              <a:gd name="T63" fmla="*/ 2147483647 h 87"/>
              <a:gd name="T64" fmla="*/ 2147483647 w 93"/>
              <a:gd name="T65" fmla="*/ 2147483647 h 8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3"/>
              <a:gd name="T100" fmla="*/ 0 h 87"/>
              <a:gd name="T101" fmla="*/ 93 w 93"/>
              <a:gd name="T102" fmla="*/ 87 h 8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3" h="87">
                <a:moveTo>
                  <a:pt x="4" y="0"/>
                </a:moveTo>
                <a:cubicBezTo>
                  <a:pt x="88" y="0"/>
                  <a:pt x="88" y="0"/>
                  <a:pt x="88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"/>
                  <a:pt x="93" y="4"/>
                  <a:pt x="93" y="4"/>
                </a:cubicBezTo>
                <a:cubicBezTo>
                  <a:pt x="93" y="69"/>
                  <a:pt x="93" y="69"/>
                  <a:pt x="93" y="69"/>
                </a:cubicBezTo>
                <a:cubicBezTo>
                  <a:pt x="93" y="73"/>
                  <a:pt x="93" y="73"/>
                  <a:pt x="93" y="73"/>
                </a:cubicBezTo>
                <a:cubicBezTo>
                  <a:pt x="88" y="73"/>
                  <a:pt x="88" y="73"/>
                  <a:pt x="88" y="73"/>
                </a:cubicBezTo>
                <a:cubicBezTo>
                  <a:pt x="80" y="73"/>
                  <a:pt x="80" y="73"/>
                  <a:pt x="80" y="73"/>
                </a:cubicBezTo>
                <a:cubicBezTo>
                  <a:pt x="79" y="71"/>
                  <a:pt x="79" y="71"/>
                  <a:pt x="79" y="71"/>
                </a:cubicBezTo>
                <a:cubicBezTo>
                  <a:pt x="81" y="69"/>
                  <a:pt x="81" y="66"/>
                  <a:pt x="82" y="64"/>
                </a:cubicBezTo>
                <a:cubicBezTo>
                  <a:pt x="83" y="64"/>
                  <a:pt x="83" y="64"/>
                  <a:pt x="83" y="64"/>
                </a:cubicBezTo>
                <a:cubicBezTo>
                  <a:pt x="83" y="9"/>
                  <a:pt x="83" y="9"/>
                  <a:pt x="83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64"/>
                  <a:pt x="9" y="64"/>
                  <a:pt x="9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6" y="66"/>
                  <a:pt x="46" y="69"/>
                  <a:pt x="48" y="71"/>
                </a:cubicBezTo>
                <a:cubicBezTo>
                  <a:pt x="47" y="73"/>
                  <a:pt x="47" y="73"/>
                  <a:pt x="47" y="73"/>
                </a:cubicBezTo>
                <a:cubicBezTo>
                  <a:pt x="4" y="73"/>
                  <a:pt x="4" y="73"/>
                  <a:pt x="4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4"/>
                  <a:pt x="0" y="4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4" y="0"/>
                  <a:pt x="4" y="0"/>
                  <a:pt x="4" y="0"/>
                </a:cubicBezTo>
                <a:close/>
                <a:moveTo>
                  <a:pt x="64" y="50"/>
                </a:moveTo>
                <a:cubicBezTo>
                  <a:pt x="57" y="50"/>
                  <a:pt x="51" y="55"/>
                  <a:pt x="51" y="62"/>
                </a:cubicBezTo>
                <a:cubicBezTo>
                  <a:pt x="51" y="65"/>
                  <a:pt x="52" y="68"/>
                  <a:pt x="54" y="70"/>
                </a:cubicBezTo>
                <a:cubicBezTo>
                  <a:pt x="50" y="81"/>
                  <a:pt x="50" y="81"/>
                  <a:pt x="50" y="81"/>
                </a:cubicBezTo>
                <a:cubicBezTo>
                  <a:pt x="56" y="81"/>
                  <a:pt x="56" y="81"/>
                  <a:pt x="56" y="81"/>
                </a:cubicBezTo>
                <a:cubicBezTo>
                  <a:pt x="60" y="86"/>
                  <a:pt x="60" y="86"/>
                  <a:pt x="60" y="86"/>
                </a:cubicBezTo>
                <a:cubicBezTo>
                  <a:pt x="64" y="77"/>
                  <a:pt x="64" y="77"/>
                  <a:pt x="64" y="77"/>
                </a:cubicBezTo>
                <a:cubicBezTo>
                  <a:pt x="67" y="87"/>
                  <a:pt x="67" y="87"/>
                  <a:pt x="67" y="87"/>
                </a:cubicBezTo>
                <a:cubicBezTo>
                  <a:pt x="72" y="83"/>
                  <a:pt x="72" y="83"/>
                  <a:pt x="72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3" y="70"/>
                  <a:pt x="73" y="70"/>
                  <a:pt x="73" y="70"/>
                </a:cubicBezTo>
                <a:cubicBezTo>
                  <a:pt x="75" y="68"/>
                  <a:pt x="76" y="65"/>
                  <a:pt x="76" y="62"/>
                </a:cubicBezTo>
                <a:cubicBezTo>
                  <a:pt x="76" y="55"/>
                  <a:pt x="70" y="50"/>
                  <a:pt x="64" y="50"/>
                </a:cubicBezTo>
                <a:close/>
                <a:moveTo>
                  <a:pt x="71" y="66"/>
                </a:moveTo>
                <a:cubicBezTo>
                  <a:pt x="69" y="67"/>
                  <a:pt x="66" y="68"/>
                  <a:pt x="64" y="68"/>
                </a:cubicBezTo>
                <a:cubicBezTo>
                  <a:pt x="61" y="68"/>
                  <a:pt x="58" y="67"/>
                  <a:pt x="56" y="66"/>
                </a:cubicBezTo>
                <a:cubicBezTo>
                  <a:pt x="57" y="69"/>
                  <a:pt x="60" y="71"/>
                  <a:pt x="64" y="71"/>
                </a:cubicBezTo>
                <a:cubicBezTo>
                  <a:pt x="67" y="71"/>
                  <a:pt x="69" y="69"/>
                  <a:pt x="71" y="66"/>
                </a:cubicBezTo>
                <a:close/>
                <a:moveTo>
                  <a:pt x="62" y="54"/>
                </a:moveTo>
                <a:cubicBezTo>
                  <a:pt x="64" y="54"/>
                  <a:pt x="66" y="55"/>
                  <a:pt x="67" y="57"/>
                </a:cubicBezTo>
                <a:cubicBezTo>
                  <a:pt x="69" y="59"/>
                  <a:pt x="70" y="61"/>
                  <a:pt x="71" y="64"/>
                </a:cubicBezTo>
                <a:cubicBezTo>
                  <a:pt x="72" y="61"/>
                  <a:pt x="72" y="58"/>
                  <a:pt x="69" y="55"/>
                </a:cubicBezTo>
                <a:cubicBezTo>
                  <a:pt x="67" y="53"/>
                  <a:pt x="64" y="53"/>
                  <a:pt x="62" y="54"/>
                </a:cubicBezTo>
                <a:close/>
                <a:moveTo>
                  <a:pt x="17" y="40"/>
                </a:moveTo>
                <a:cubicBezTo>
                  <a:pt x="17" y="45"/>
                  <a:pt x="17" y="45"/>
                  <a:pt x="17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0"/>
                  <a:pt x="76" y="40"/>
                  <a:pt x="76" y="40"/>
                </a:cubicBezTo>
                <a:cubicBezTo>
                  <a:pt x="17" y="40"/>
                  <a:pt x="17" y="40"/>
                  <a:pt x="17" y="40"/>
                </a:cubicBezTo>
                <a:close/>
                <a:moveTo>
                  <a:pt x="46" y="28"/>
                </a:moveTo>
                <a:cubicBezTo>
                  <a:pt x="46" y="33"/>
                  <a:pt x="46" y="33"/>
                  <a:pt x="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8"/>
                  <a:pt x="76" y="28"/>
                  <a:pt x="76" y="28"/>
                </a:cubicBezTo>
                <a:cubicBezTo>
                  <a:pt x="46" y="28"/>
                  <a:pt x="46" y="28"/>
                  <a:pt x="46" y="28"/>
                </a:cubicBezTo>
                <a:close/>
                <a:moveTo>
                  <a:pt x="46" y="16"/>
                </a:moveTo>
                <a:cubicBezTo>
                  <a:pt x="46" y="21"/>
                  <a:pt x="46" y="21"/>
                  <a:pt x="46" y="21"/>
                </a:cubicBezTo>
                <a:cubicBezTo>
                  <a:pt x="76" y="21"/>
                  <a:pt x="76" y="21"/>
                  <a:pt x="76" y="21"/>
                </a:cubicBezTo>
                <a:cubicBezTo>
                  <a:pt x="76" y="16"/>
                  <a:pt x="76" y="16"/>
                  <a:pt x="76" y="16"/>
                </a:cubicBezTo>
                <a:cubicBezTo>
                  <a:pt x="46" y="16"/>
                  <a:pt x="46" y="16"/>
                  <a:pt x="46" y="16"/>
                </a:cubicBezTo>
                <a:close/>
                <a:moveTo>
                  <a:pt x="17" y="16"/>
                </a:moveTo>
                <a:cubicBezTo>
                  <a:pt x="17" y="34"/>
                  <a:pt x="17" y="34"/>
                  <a:pt x="17" y="34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16"/>
                  <a:pt x="39" y="16"/>
                  <a:pt x="39" y="16"/>
                </a:cubicBezTo>
                <a:lnTo>
                  <a:pt x="17" y="1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54" name="Freeform 104"/>
          <p:cNvSpPr>
            <a:spLocks noEditPoints="1" noChangeArrowheads="1"/>
          </p:cNvSpPr>
          <p:nvPr>
            <p:custDataLst>
              <p:tags r:id="rId10"/>
            </p:custDataLst>
          </p:nvPr>
        </p:nvSpPr>
        <p:spPr bwMode="auto">
          <a:xfrm>
            <a:off x="5512435" y="3487420"/>
            <a:ext cx="354965" cy="335280"/>
          </a:xfrm>
          <a:custGeom>
            <a:avLst/>
            <a:gdLst>
              <a:gd name="T0" fmla="*/ 2147483647 w 86"/>
              <a:gd name="T1" fmla="*/ 2147483647 h 78"/>
              <a:gd name="T2" fmla="*/ 2147483647 w 86"/>
              <a:gd name="T3" fmla="*/ 0 h 78"/>
              <a:gd name="T4" fmla="*/ 2147483647 w 86"/>
              <a:gd name="T5" fmla="*/ 2147483647 h 78"/>
              <a:gd name="T6" fmla="*/ 2147483647 w 86"/>
              <a:gd name="T7" fmla="*/ 2147483647 h 78"/>
              <a:gd name="T8" fmla="*/ 2147483647 w 86"/>
              <a:gd name="T9" fmla="*/ 2147483647 h 78"/>
              <a:gd name="T10" fmla="*/ 2147483647 w 86"/>
              <a:gd name="T11" fmla="*/ 2147483647 h 78"/>
              <a:gd name="T12" fmla="*/ 2147483647 w 86"/>
              <a:gd name="T13" fmla="*/ 0 h 78"/>
              <a:gd name="T14" fmla="*/ 2147483647 w 86"/>
              <a:gd name="T15" fmla="*/ 2147483647 h 78"/>
              <a:gd name="T16" fmla="*/ 2147483647 w 86"/>
              <a:gd name="T17" fmla="*/ 2147483647 h 78"/>
              <a:gd name="T18" fmla="*/ 2147483647 w 86"/>
              <a:gd name="T19" fmla="*/ 2147483647 h 78"/>
              <a:gd name="T20" fmla="*/ 2147483647 w 86"/>
              <a:gd name="T21" fmla="*/ 2147483647 h 78"/>
              <a:gd name="T22" fmla="*/ 0 w 86"/>
              <a:gd name="T23" fmla="*/ 2147483647 h 78"/>
              <a:gd name="T24" fmla="*/ 0 w 86"/>
              <a:gd name="T25" fmla="*/ 2147483647 h 78"/>
              <a:gd name="T26" fmla="*/ 2147483647 w 86"/>
              <a:gd name="T27" fmla="*/ 2147483647 h 78"/>
              <a:gd name="T28" fmla="*/ 2147483647 w 86"/>
              <a:gd name="T29" fmla="*/ 2147483647 h 78"/>
              <a:gd name="T30" fmla="*/ 2147483647 w 86"/>
              <a:gd name="T31" fmla="*/ 2147483647 h 78"/>
              <a:gd name="T32" fmla="*/ 2147483647 w 86"/>
              <a:gd name="T33" fmla="*/ 2147483647 h 78"/>
              <a:gd name="T34" fmla="*/ 2147483647 w 86"/>
              <a:gd name="T35" fmla="*/ 2147483647 h 78"/>
              <a:gd name="T36" fmla="*/ 2147483647 w 86"/>
              <a:gd name="T37" fmla="*/ 2147483647 h 78"/>
              <a:gd name="T38" fmla="*/ 2147483647 w 86"/>
              <a:gd name="T39" fmla="*/ 2147483647 h 78"/>
              <a:gd name="T40" fmla="*/ 2147483647 w 86"/>
              <a:gd name="T41" fmla="*/ 2147483647 h 78"/>
              <a:gd name="T42" fmla="*/ 2147483647 w 86"/>
              <a:gd name="T43" fmla="*/ 2147483647 h 78"/>
              <a:gd name="T44" fmla="*/ 2147483647 w 86"/>
              <a:gd name="T45" fmla="*/ 2147483647 h 78"/>
              <a:gd name="T46" fmla="*/ 2147483647 w 86"/>
              <a:gd name="T47" fmla="*/ 2147483647 h 78"/>
              <a:gd name="T48" fmla="*/ 2147483647 w 86"/>
              <a:gd name="T49" fmla="*/ 2147483647 h 78"/>
              <a:gd name="T50" fmla="*/ 2147483647 w 86"/>
              <a:gd name="T51" fmla="*/ 2147483647 h 78"/>
              <a:gd name="T52" fmla="*/ 2147483647 w 86"/>
              <a:gd name="T53" fmla="*/ 2147483647 h 78"/>
              <a:gd name="T54" fmla="*/ 2147483647 w 86"/>
              <a:gd name="T55" fmla="*/ 2147483647 h 78"/>
              <a:gd name="T56" fmla="*/ 2147483647 w 86"/>
              <a:gd name="T57" fmla="*/ 2147483647 h 78"/>
              <a:gd name="T58" fmla="*/ 2147483647 w 86"/>
              <a:gd name="T59" fmla="*/ 2147483647 h 78"/>
              <a:gd name="T60" fmla="*/ 2147483647 w 86"/>
              <a:gd name="T61" fmla="*/ 2147483647 h 78"/>
              <a:gd name="T62" fmla="*/ 2147483647 w 86"/>
              <a:gd name="T63" fmla="*/ 2147483647 h 78"/>
              <a:gd name="T64" fmla="*/ 2147483647 w 86"/>
              <a:gd name="T65" fmla="*/ 2147483647 h 78"/>
              <a:gd name="T66" fmla="*/ 2147483647 w 86"/>
              <a:gd name="T67" fmla="*/ 2147483647 h 78"/>
              <a:gd name="T68" fmla="*/ 2147483647 w 86"/>
              <a:gd name="T69" fmla="*/ 2147483647 h 78"/>
              <a:gd name="T70" fmla="*/ 2147483647 w 86"/>
              <a:gd name="T71" fmla="*/ 2147483647 h 78"/>
              <a:gd name="T72" fmla="*/ 2147483647 w 86"/>
              <a:gd name="T73" fmla="*/ 2147483647 h 78"/>
              <a:gd name="T74" fmla="*/ 2147483647 w 86"/>
              <a:gd name="T75" fmla="*/ 2147483647 h 78"/>
              <a:gd name="T76" fmla="*/ 2147483647 w 86"/>
              <a:gd name="T77" fmla="*/ 2147483647 h 78"/>
              <a:gd name="T78" fmla="*/ 2147483647 w 86"/>
              <a:gd name="T79" fmla="*/ 2147483647 h 78"/>
              <a:gd name="T80" fmla="*/ 2147483647 w 86"/>
              <a:gd name="T81" fmla="*/ 2147483647 h 78"/>
              <a:gd name="T82" fmla="*/ 2147483647 w 86"/>
              <a:gd name="T83" fmla="*/ 2147483647 h 78"/>
              <a:gd name="T84" fmla="*/ 2147483647 w 86"/>
              <a:gd name="T85" fmla="*/ 2147483647 h 78"/>
              <a:gd name="T86" fmla="*/ 2147483647 w 86"/>
              <a:gd name="T87" fmla="*/ 2147483647 h 78"/>
              <a:gd name="T88" fmla="*/ 2147483647 w 86"/>
              <a:gd name="T89" fmla="*/ 2147483647 h 78"/>
              <a:gd name="T90" fmla="*/ 2147483647 w 86"/>
              <a:gd name="T91" fmla="*/ 2147483647 h 78"/>
              <a:gd name="T92" fmla="*/ 2147483647 w 86"/>
              <a:gd name="T93" fmla="*/ 2147483647 h 78"/>
              <a:gd name="T94" fmla="*/ 2147483647 w 86"/>
              <a:gd name="T95" fmla="*/ 2147483647 h 7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6"/>
              <a:gd name="T145" fmla="*/ 0 h 78"/>
              <a:gd name="T146" fmla="*/ 86 w 86"/>
              <a:gd name="T147" fmla="*/ 78 h 7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6" h="78">
                <a:moveTo>
                  <a:pt x="5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6"/>
                  <a:pt x="14" y="4"/>
                  <a:pt x="16" y="3"/>
                </a:cubicBezTo>
                <a:cubicBezTo>
                  <a:pt x="18" y="1"/>
                  <a:pt x="20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4" y="0"/>
                  <a:pt x="26" y="1"/>
                  <a:pt x="28" y="3"/>
                </a:cubicBezTo>
                <a:cubicBezTo>
                  <a:pt x="29" y="4"/>
                  <a:pt x="30" y="6"/>
                  <a:pt x="30" y="9"/>
                </a:cubicBezTo>
                <a:cubicBezTo>
                  <a:pt x="30" y="10"/>
                  <a:pt x="30" y="10"/>
                  <a:pt x="30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6"/>
                  <a:pt x="36" y="4"/>
                  <a:pt x="37" y="3"/>
                </a:cubicBezTo>
                <a:cubicBezTo>
                  <a:pt x="39" y="1"/>
                  <a:pt x="41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6" y="0"/>
                  <a:pt x="48" y="1"/>
                  <a:pt x="49" y="3"/>
                </a:cubicBezTo>
                <a:cubicBezTo>
                  <a:pt x="51" y="4"/>
                  <a:pt x="52" y="6"/>
                  <a:pt x="52" y="9"/>
                </a:cubicBezTo>
                <a:cubicBezTo>
                  <a:pt x="52" y="10"/>
                  <a:pt x="52" y="10"/>
                  <a:pt x="52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9"/>
                  <a:pt x="56" y="9"/>
                  <a:pt x="56" y="9"/>
                </a:cubicBezTo>
                <a:cubicBezTo>
                  <a:pt x="56" y="6"/>
                  <a:pt x="57" y="4"/>
                  <a:pt x="58" y="3"/>
                </a:cubicBezTo>
                <a:cubicBezTo>
                  <a:pt x="60" y="1"/>
                  <a:pt x="62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7" y="0"/>
                  <a:pt x="69" y="1"/>
                  <a:pt x="70" y="3"/>
                </a:cubicBezTo>
                <a:cubicBezTo>
                  <a:pt x="72" y="4"/>
                  <a:pt x="73" y="6"/>
                  <a:pt x="73" y="9"/>
                </a:cubicBezTo>
                <a:cubicBezTo>
                  <a:pt x="73" y="10"/>
                  <a:pt x="73" y="10"/>
                  <a:pt x="73" y="10"/>
                </a:cubicBezTo>
                <a:cubicBezTo>
                  <a:pt x="81" y="10"/>
                  <a:pt x="81" y="10"/>
                  <a:pt x="81" y="10"/>
                </a:cubicBezTo>
                <a:cubicBezTo>
                  <a:pt x="86" y="10"/>
                  <a:pt x="86" y="10"/>
                  <a:pt x="86" y="10"/>
                </a:cubicBezTo>
                <a:cubicBezTo>
                  <a:pt x="86" y="15"/>
                  <a:pt x="86" y="15"/>
                  <a:pt x="86" y="15"/>
                </a:cubicBezTo>
                <a:cubicBezTo>
                  <a:pt x="86" y="73"/>
                  <a:pt x="86" y="73"/>
                  <a:pt x="86" y="73"/>
                </a:cubicBezTo>
                <a:cubicBezTo>
                  <a:pt x="86" y="78"/>
                  <a:pt x="86" y="78"/>
                  <a:pt x="86" y="78"/>
                </a:cubicBezTo>
                <a:cubicBezTo>
                  <a:pt x="81" y="78"/>
                  <a:pt x="81" y="78"/>
                  <a:pt x="81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3" y="78"/>
                  <a:pt x="23" y="78"/>
                  <a:pt x="23" y="78"/>
                </a:cubicBezTo>
                <a:cubicBezTo>
                  <a:pt x="22" y="78"/>
                  <a:pt x="22" y="78"/>
                  <a:pt x="22" y="78"/>
                </a:cubicBezTo>
                <a:cubicBezTo>
                  <a:pt x="3" y="71"/>
                  <a:pt x="3" y="71"/>
                  <a:pt x="3" y="71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0"/>
                  <a:pt x="0" y="10"/>
                  <a:pt x="0" y="10"/>
                </a:cubicBezTo>
                <a:cubicBezTo>
                  <a:pt x="5" y="10"/>
                  <a:pt x="5" y="10"/>
                  <a:pt x="5" y="10"/>
                </a:cubicBezTo>
                <a:close/>
                <a:moveTo>
                  <a:pt x="10" y="59"/>
                </a:moveTo>
                <a:cubicBezTo>
                  <a:pt x="15" y="56"/>
                  <a:pt x="15" y="56"/>
                  <a:pt x="15" y="56"/>
                </a:cubicBezTo>
                <a:cubicBezTo>
                  <a:pt x="17" y="55"/>
                  <a:pt x="17" y="55"/>
                  <a:pt x="17" y="55"/>
                </a:cubicBezTo>
                <a:cubicBezTo>
                  <a:pt x="18" y="57"/>
                  <a:pt x="18" y="57"/>
                  <a:pt x="18" y="57"/>
                </a:cubicBezTo>
                <a:cubicBezTo>
                  <a:pt x="28" y="68"/>
                  <a:pt x="28" y="68"/>
                  <a:pt x="28" y="68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20"/>
                  <a:pt x="76" y="20"/>
                  <a:pt x="76" y="20"/>
                </a:cubicBezTo>
                <a:cubicBezTo>
                  <a:pt x="73" y="20"/>
                  <a:pt x="73" y="20"/>
                  <a:pt x="73" y="20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3"/>
                  <a:pt x="72" y="25"/>
                  <a:pt x="70" y="27"/>
                </a:cubicBezTo>
                <a:cubicBezTo>
                  <a:pt x="69" y="29"/>
                  <a:pt x="67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2" y="29"/>
                  <a:pt x="60" y="29"/>
                  <a:pt x="58" y="27"/>
                </a:cubicBezTo>
                <a:cubicBezTo>
                  <a:pt x="57" y="25"/>
                  <a:pt x="56" y="23"/>
                  <a:pt x="56" y="21"/>
                </a:cubicBezTo>
                <a:cubicBezTo>
                  <a:pt x="56" y="20"/>
                  <a:pt x="56" y="20"/>
                  <a:pt x="56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21"/>
                  <a:pt x="52" y="21"/>
                  <a:pt x="52" y="21"/>
                </a:cubicBezTo>
                <a:cubicBezTo>
                  <a:pt x="52" y="23"/>
                  <a:pt x="51" y="25"/>
                  <a:pt x="49" y="27"/>
                </a:cubicBezTo>
                <a:cubicBezTo>
                  <a:pt x="48" y="29"/>
                  <a:pt x="46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1" y="29"/>
                  <a:pt x="39" y="29"/>
                  <a:pt x="37" y="27"/>
                </a:cubicBezTo>
                <a:cubicBezTo>
                  <a:pt x="36" y="25"/>
                  <a:pt x="35" y="23"/>
                  <a:pt x="35" y="21"/>
                </a:cubicBezTo>
                <a:cubicBezTo>
                  <a:pt x="35" y="20"/>
                  <a:pt x="35" y="20"/>
                  <a:pt x="35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3"/>
                  <a:pt x="29" y="25"/>
                  <a:pt x="28" y="27"/>
                </a:cubicBezTo>
                <a:cubicBezTo>
                  <a:pt x="26" y="29"/>
                  <a:pt x="24" y="29"/>
                  <a:pt x="22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0" y="29"/>
                  <a:pt x="18" y="29"/>
                  <a:pt x="16" y="27"/>
                </a:cubicBezTo>
                <a:cubicBezTo>
                  <a:pt x="14" y="25"/>
                  <a:pt x="14" y="23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59"/>
                  <a:pt x="10" y="59"/>
                  <a:pt x="10" y="59"/>
                </a:cubicBezTo>
                <a:close/>
                <a:moveTo>
                  <a:pt x="20" y="67"/>
                </a:moveTo>
                <a:cubicBezTo>
                  <a:pt x="16" y="62"/>
                  <a:pt x="16" y="62"/>
                  <a:pt x="16" y="62"/>
                </a:cubicBezTo>
                <a:cubicBezTo>
                  <a:pt x="13" y="64"/>
                  <a:pt x="13" y="64"/>
                  <a:pt x="13" y="64"/>
                </a:cubicBezTo>
                <a:cubicBezTo>
                  <a:pt x="20" y="67"/>
                  <a:pt x="20" y="67"/>
                  <a:pt x="20" y="67"/>
                </a:cubicBezTo>
                <a:close/>
                <a:moveTo>
                  <a:pt x="54" y="49"/>
                </a:moveTo>
                <a:cubicBezTo>
                  <a:pt x="54" y="56"/>
                  <a:pt x="54" y="56"/>
                  <a:pt x="54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49"/>
                  <a:pt x="66" y="49"/>
                  <a:pt x="66" y="49"/>
                </a:cubicBezTo>
                <a:cubicBezTo>
                  <a:pt x="54" y="49"/>
                  <a:pt x="54" y="49"/>
                  <a:pt x="54" y="49"/>
                </a:cubicBezTo>
                <a:close/>
                <a:moveTo>
                  <a:pt x="38" y="49"/>
                </a:moveTo>
                <a:cubicBezTo>
                  <a:pt x="38" y="56"/>
                  <a:pt x="38" y="56"/>
                  <a:pt x="38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49"/>
                  <a:pt x="49" y="49"/>
                  <a:pt x="49" y="49"/>
                </a:cubicBezTo>
                <a:cubicBezTo>
                  <a:pt x="38" y="49"/>
                  <a:pt x="38" y="49"/>
                  <a:pt x="38" y="49"/>
                </a:cubicBezTo>
                <a:close/>
                <a:moveTo>
                  <a:pt x="20" y="49"/>
                </a:moveTo>
                <a:cubicBezTo>
                  <a:pt x="20" y="56"/>
                  <a:pt x="20" y="56"/>
                  <a:pt x="20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49"/>
                  <a:pt x="32" y="49"/>
                  <a:pt x="32" y="49"/>
                </a:cubicBezTo>
                <a:cubicBezTo>
                  <a:pt x="20" y="49"/>
                  <a:pt x="20" y="49"/>
                  <a:pt x="20" y="49"/>
                </a:cubicBezTo>
                <a:close/>
                <a:moveTo>
                  <a:pt x="54" y="36"/>
                </a:moveTo>
                <a:cubicBezTo>
                  <a:pt x="54" y="43"/>
                  <a:pt x="54" y="43"/>
                  <a:pt x="54" y="43"/>
                </a:cubicBezTo>
                <a:cubicBezTo>
                  <a:pt x="66" y="43"/>
                  <a:pt x="66" y="43"/>
                  <a:pt x="66" y="43"/>
                </a:cubicBezTo>
                <a:cubicBezTo>
                  <a:pt x="66" y="36"/>
                  <a:pt x="66" y="36"/>
                  <a:pt x="66" y="36"/>
                </a:cubicBezTo>
                <a:cubicBezTo>
                  <a:pt x="54" y="36"/>
                  <a:pt x="54" y="36"/>
                  <a:pt x="54" y="36"/>
                </a:cubicBezTo>
                <a:close/>
                <a:moveTo>
                  <a:pt x="38" y="36"/>
                </a:moveTo>
                <a:cubicBezTo>
                  <a:pt x="38" y="43"/>
                  <a:pt x="38" y="43"/>
                  <a:pt x="38" y="43"/>
                </a:cubicBezTo>
                <a:cubicBezTo>
                  <a:pt x="49" y="43"/>
                  <a:pt x="49" y="43"/>
                  <a:pt x="49" y="43"/>
                </a:cubicBezTo>
                <a:cubicBezTo>
                  <a:pt x="49" y="36"/>
                  <a:pt x="49" y="36"/>
                  <a:pt x="49" y="36"/>
                </a:cubicBezTo>
                <a:cubicBezTo>
                  <a:pt x="38" y="36"/>
                  <a:pt x="38" y="36"/>
                  <a:pt x="38" y="36"/>
                </a:cubicBezTo>
                <a:close/>
                <a:moveTo>
                  <a:pt x="20" y="36"/>
                </a:moveTo>
                <a:cubicBezTo>
                  <a:pt x="20" y="43"/>
                  <a:pt x="20" y="43"/>
                  <a:pt x="20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36"/>
                  <a:pt x="32" y="36"/>
                  <a:pt x="32" y="36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64" y="5"/>
                </a:moveTo>
                <a:cubicBezTo>
                  <a:pt x="64" y="5"/>
                  <a:pt x="64" y="5"/>
                  <a:pt x="64" y="5"/>
                </a:cubicBezTo>
                <a:cubicBezTo>
                  <a:pt x="63" y="5"/>
                  <a:pt x="63" y="5"/>
                  <a:pt x="62" y="6"/>
                </a:cubicBezTo>
                <a:cubicBezTo>
                  <a:pt x="61" y="7"/>
                  <a:pt x="61" y="8"/>
                  <a:pt x="61" y="9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1" y="23"/>
                  <a:pt x="62" y="23"/>
                </a:cubicBezTo>
                <a:cubicBezTo>
                  <a:pt x="63" y="24"/>
                  <a:pt x="63" y="25"/>
                  <a:pt x="64" y="25"/>
                </a:cubicBezTo>
                <a:cubicBezTo>
                  <a:pt x="64" y="25"/>
                  <a:pt x="64" y="25"/>
                  <a:pt x="64" y="25"/>
                </a:cubicBezTo>
                <a:cubicBezTo>
                  <a:pt x="65" y="25"/>
                  <a:pt x="66" y="24"/>
                  <a:pt x="67" y="23"/>
                </a:cubicBezTo>
                <a:cubicBezTo>
                  <a:pt x="67" y="23"/>
                  <a:pt x="68" y="22"/>
                  <a:pt x="68" y="21"/>
                </a:cubicBezTo>
                <a:cubicBezTo>
                  <a:pt x="68" y="9"/>
                  <a:pt x="68" y="9"/>
                  <a:pt x="68" y="9"/>
                </a:cubicBezTo>
                <a:cubicBezTo>
                  <a:pt x="68" y="8"/>
                  <a:pt x="67" y="7"/>
                  <a:pt x="67" y="6"/>
                </a:cubicBezTo>
                <a:cubicBezTo>
                  <a:pt x="66" y="5"/>
                  <a:pt x="65" y="5"/>
                  <a:pt x="64" y="5"/>
                </a:cubicBezTo>
                <a:close/>
                <a:moveTo>
                  <a:pt x="43" y="5"/>
                </a:moveTo>
                <a:cubicBezTo>
                  <a:pt x="43" y="5"/>
                  <a:pt x="43" y="5"/>
                  <a:pt x="43" y="5"/>
                </a:cubicBezTo>
                <a:cubicBezTo>
                  <a:pt x="42" y="5"/>
                  <a:pt x="42" y="5"/>
                  <a:pt x="41" y="6"/>
                </a:cubicBezTo>
                <a:cubicBezTo>
                  <a:pt x="40" y="7"/>
                  <a:pt x="40" y="8"/>
                  <a:pt x="40" y="9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2"/>
                  <a:pt x="40" y="23"/>
                  <a:pt x="41" y="23"/>
                </a:cubicBezTo>
                <a:cubicBezTo>
                  <a:pt x="42" y="24"/>
                  <a:pt x="42" y="25"/>
                  <a:pt x="43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4" y="25"/>
                  <a:pt x="45" y="24"/>
                  <a:pt x="46" y="23"/>
                </a:cubicBezTo>
                <a:cubicBezTo>
                  <a:pt x="46" y="23"/>
                  <a:pt x="47" y="22"/>
                  <a:pt x="47" y="21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8"/>
                  <a:pt x="46" y="7"/>
                  <a:pt x="46" y="6"/>
                </a:cubicBezTo>
                <a:cubicBezTo>
                  <a:pt x="45" y="5"/>
                  <a:pt x="44" y="5"/>
                  <a:pt x="43" y="5"/>
                </a:cubicBezTo>
                <a:close/>
                <a:moveTo>
                  <a:pt x="22" y="5"/>
                </a:moveTo>
                <a:cubicBezTo>
                  <a:pt x="22" y="5"/>
                  <a:pt x="22" y="5"/>
                  <a:pt x="22" y="5"/>
                </a:cubicBezTo>
                <a:cubicBezTo>
                  <a:pt x="21" y="5"/>
                  <a:pt x="20" y="5"/>
                  <a:pt x="20" y="6"/>
                </a:cubicBezTo>
                <a:cubicBezTo>
                  <a:pt x="19" y="7"/>
                  <a:pt x="19" y="8"/>
                  <a:pt x="19" y="9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2"/>
                  <a:pt x="19" y="23"/>
                  <a:pt x="20" y="23"/>
                </a:cubicBezTo>
                <a:cubicBezTo>
                  <a:pt x="20" y="24"/>
                  <a:pt x="21" y="25"/>
                  <a:pt x="22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3" y="25"/>
                  <a:pt x="24" y="24"/>
                  <a:pt x="24" y="23"/>
                </a:cubicBezTo>
                <a:cubicBezTo>
                  <a:pt x="25" y="23"/>
                  <a:pt x="25" y="22"/>
                  <a:pt x="25" y="21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8"/>
                  <a:pt x="25" y="7"/>
                  <a:pt x="24" y="6"/>
                </a:cubicBezTo>
                <a:cubicBezTo>
                  <a:pt x="24" y="5"/>
                  <a:pt x="23" y="5"/>
                  <a:pt x="22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17" tIns="60958" rIns="121917" bIns="60958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8" name="Docer Falling Dust PPT demo 11"/>
          <p:cNvSpPr/>
          <p:nvPr>
            <p:custDataLst>
              <p:tags r:id="rId11"/>
            </p:custDataLst>
          </p:nvPr>
        </p:nvSpPr>
        <p:spPr bwMode="auto">
          <a:xfrm>
            <a:off x="1042035" y="4754880"/>
            <a:ext cx="5224145" cy="1423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9" name="Docer Falling Dust PPT demo 11"/>
          <p:cNvSpPr>
            <a:spLocks noChangeAspect="1"/>
          </p:cNvSpPr>
          <p:nvPr>
            <p:custDataLst>
              <p:tags r:id="rId12"/>
            </p:custDataLst>
          </p:nvPr>
        </p:nvSpPr>
        <p:spPr bwMode="auto">
          <a:xfrm>
            <a:off x="1246498" y="4754622"/>
            <a:ext cx="552679" cy="60974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cs typeface="+mn-ea"/>
                <a:sym typeface="+mn-lt"/>
              </a:rPr>
              <a:t>3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30" name="Docer Falling Dust PPT demo 11"/>
          <p:cNvSpPr txBox="1"/>
          <p:nvPr>
            <p:custDataLst>
              <p:tags r:id="rId13"/>
            </p:custDataLst>
          </p:nvPr>
        </p:nvSpPr>
        <p:spPr>
          <a:xfrm>
            <a:off x="1900555" y="5139690"/>
            <a:ext cx="3538220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通过采用先进的控制系统和优化生产流程，提高生产速度和产品质量，以满足不断增长的市场需求</a:t>
            </a:r>
            <a:r>
              <a:rPr lang="zh-CN" altLang="en-US" dirty="0">
                <a:latin typeface="+mn-lt"/>
                <a:ea typeface="+mn-ea"/>
                <a:sym typeface="+mn-lt"/>
              </a:rPr>
              <a:t>；</a:t>
            </a:r>
            <a:endParaRPr lang="zh-CN" altLang="en-US" dirty="0">
              <a:latin typeface="+mn-lt"/>
              <a:ea typeface="+mn-ea"/>
              <a:sym typeface="+mn-lt"/>
            </a:endParaRPr>
          </a:p>
        </p:txBody>
      </p:sp>
      <p:sp>
        <p:nvSpPr>
          <p:cNvPr id="131" name="Docer Falling Dust PPT demo 11"/>
          <p:cNvSpPr txBox="1"/>
          <p:nvPr>
            <p:custDataLst>
              <p:tags r:id="rId14"/>
            </p:custDataLst>
          </p:nvPr>
        </p:nvSpPr>
        <p:spPr>
          <a:xfrm>
            <a:off x="1872565" y="4806453"/>
            <a:ext cx="2216438" cy="4298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高品质与高效率</a:t>
            </a:r>
            <a:endParaRPr lang="zh-CN" altLang="en-US" dirty="0">
              <a:solidFill>
                <a:schemeClr val="accent3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07" name="Freeform 10"/>
          <p:cNvSpPr>
            <a:spLocks noEditPoints="1" noChangeArrowheads="1"/>
          </p:cNvSpPr>
          <p:nvPr>
            <p:custDataLst>
              <p:tags r:id="rId15"/>
            </p:custDataLst>
          </p:nvPr>
        </p:nvSpPr>
        <p:spPr bwMode="auto">
          <a:xfrm>
            <a:off x="5539105" y="5196840"/>
            <a:ext cx="367030" cy="349885"/>
          </a:xfrm>
          <a:custGeom>
            <a:avLst/>
            <a:gdLst>
              <a:gd name="T0" fmla="*/ 2147483647 w 210"/>
              <a:gd name="T1" fmla="*/ 0 h 192"/>
              <a:gd name="T2" fmla="*/ 2147483647 w 210"/>
              <a:gd name="T3" fmla="*/ 2147483647 h 192"/>
              <a:gd name="T4" fmla="*/ 2147483647 w 210"/>
              <a:gd name="T5" fmla="*/ 2147483647 h 192"/>
              <a:gd name="T6" fmla="*/ 2147483647 w 210"/>
              <a:gd name="T7" fmla="*/ 2147483647 h 192"/>
              <a:gd name="T8" fmla="*/ 2147483647 w 210"/>
              <a:gd name="T9" fmla="*/ 2147483647 h 192"/>
              <a:gd name="T10" fmla="*/ 2147483647 w 210"/>
              <a:gd name="T11" fmla="*/ 2147483647 h 192"/>
              <a:gd name="T12" fmla="*/ 2147483647 w 210"/>
              <a:gd name="T13" fmla="*/ 2147483647 h 192"/>
              <a:gd name="T14" fmla="*/ 2147483647 w 210"/>
              <a:gd name="T15" fmla="*/ 2147483647 h 192"/>
              <a:gd name="T16" fmla="*/ 2147483647 w 210"/>
              <a:gd name="T17" fmla="*/ 2147483647 h 192"/>
              <a:gd name="T18" fmla="*/ 2147483647 w 210"/>
              <a:gd name="T19" fmla="*/ 2147483647 h 192"/>
              <a:gd name="T20" fmla="*/ 2147483647 w 210"/>
              <a:gd name="T21" fmla="*/ 2147483647 h 192"/>
              <a:gd name="T22" fmla="*/ 2147483647 w 210"/>
              <a:gd name="T23" fmla="*/ 2147483647 h 192"/>
              <a:gd name="T24" fmla="*/ 2147483647 w 210"/>
              <a:gd name="T25" fmla="*/ 2147483647 h 192"/>
              <a:gd name="T26" fmla="*/ 2147483647 w 210"/>
              <a:gd name="T27" fmla="*/ 2147483647 h 192"/>
              <a:gd name="T28" fmla="*/ 2147483647 w 210"/>
              <a:gd name="T29" fmla="*/ 2147483647 h 192"/>
              <a:gd name="T30" fmla="*/ 2147483647 w 210"/>
              <a:gd name="T31" fmla="*/ 2147483647 h 192"/>
              <a:gd name="T32" fmla="*/ 2147483647 w 210"/>
              <a:gd name="T33" fmla="*/ 2147483647 h 192"/>
              <a:gd name="T34" fmla="*/ 2147483647 w 210"/>
              <a:gd name="T35" fmla="*/ 2147483647 h 192"/>
              <a:gd name="T36" fmla="*/ 2147483647 w 210"/>
              <a:gd name="T37" fmla="*/ 2147483647 h 192"/>
              <a:gd name="T38" fmla="*/ 2147483647 w 210"/>
              <a:gd name="T39" fmla="*/ 2147483647 h 192"/>
              <a:gd name="T40" fmla="*/ 2147483647 w 210"/>
              <a:gd name="T41" fmla="*/ 2147483647 h 192"/>
              <a:gd name="T42" fmla="*/ 2147483647 w 210"/>
              <a:gd name="T43" fmla="*/ 2147483647 h 192"/>
              <a:gd name="T44" fmla="*/ 2147483647 w 210"/>
              <a:gd name="T45" fmla="*/ 2147483647 h 192"/>
              <a:gd name="T46" fmla="*/ 2147483647 w 210"/>
              <a:gd name="T47" fmla="*/ 2147483647 h 192"/>
              <a:gd name="T48" fmla="*/ 2147483647 w 210"/>
              <a:gd name="T49" fmla="*/ 2147483647 h 192"/>
              <a:gd name="T50" fmla="*/ 0 w 210"/>
              <a:gd name="T51" fmla="*/ 2147483647 h 192"/>
              <a:gd name="T52" fmla="*/ 2147483647 w 210"/>
              <a:gd name="T53" fmla="*/ 2147483647 h 192"/>
              <a:gd name="T54" fmla="*/ 0 w 210"/>
              <a:gd name="T55" fmla="*/ 2147483647 h 192"/>
              <a:gd name="T56" fmla="*/ 2147483647 w 210"/>
              <a:gd name="T57" fmla="*/ 2147483647 h 192"/>
              <a:gd name="T58" fmla="*/ 0 w 210"/>
              <a:gd name="T59" fmla="*/ 2147483647 h 192"/>
              <a:gd name="T60" fmla="*/ 2147483647 w 210"/>
              <a:gd name="T61" fmla="*/ 2147483647 h 192"/>
              <a:gd name="T62" fmla="*/ 0 w 210"/>
              <a:gd name="T63" fmla="*/ 2147483647 h 192"/>
              <a:gd name="T64" fmla="*/ 2147483647 w 210"/>
              <a:gd name="T65" fmla="*/ 2147483647 h 192"/>
              <a:gd name="T66" fmla="*/ 0 w 210"/>
              <a:gd name="T67" fmla="*/ 2147483647 h 192"/>
              <a:gd name="T68" fmla="*/ 2147483647 w 210"/>
              <a:gd name="T69" fmla="*/ 2147483647 h 192"/>
              <a:gd name="T70" fmla="*/ 2147483647 w 210"/>
              <a:gd name="T71" fmla="*/ 0 h 192"/>
              <a:gd name="T72" fmla="*/ 2147483647 w 210"/>
              <a:gd name="T73" fmla="*/ 2147483647 h 192"/>
              <a:gd name="T74" fmla="*/ 2147483647 w 210"/>
              <a:gd name="T75" fmla="*/ 2147483647 h 192"/>
              <a:gd name="T76" fmla="*/ 2147483647 w 210"/>
              <a:gd name="T77" fmla="*/ 2147483647 h 192"/>
              <a:gd name="T78" fmla="*/ 2147483647 w 210"/>
              <a:gd name="T79" fmla="*/ 2147483647 h 192"/>
              <a:gd name="T80" fmla="*/ 2147483647 w 210"/>
              <a:gd name="T81" fmla="*/ 2147483647 h 192"/>
              <a:gd name="T82" fmla="*/ 2147483647 w 210"/>
              <a:gd name="T83" fmla="*/ 2147483647 h 192"/>
              <a:gd name="T84" fmla="*/ 2147483647 w 210"/>
              <a:gd name="T85" fmla="*/ 2147483647 h 192"/>
              <a:gd name="T86" fmla="*/ 2147483647 w 210"/>
              <a:gd name="T87" fmla="*/ 2147483647 h 192"/>
              <a:gd name="T88" fmla="*/ 2147483647 w 210"/>
              <a:gd name="T89" fmla="*/ 2147483647 h 192"/>
              <a:gd name="T90" fmla="*/ 2147483647 w 210"/>
              <a:gd name="T91" fmla="*/ 2147483647 h 192"/>
              <a:gd name="T92" fmla="*/ 2147483647 w 210"/>
              <a:gd name="T93" fmla="*/ 2147483647 h 192"/>
              <a:gd name="T94" fmla="*/ 2147483647 w 210"/>
              <a:gd name="T95" fmla="*/ 2147483647 h 192"/>
              <a:gd name="T96" fmla="*/ 2147483647 w 210"/>
              <a:gd name="T97" fmla="*/ 2147483647 h 192"/>
              <a:gd name="T98" fmla="*/ 2147483647 w 210"/>
              <a:gd name="T99" fmla="*/ 2147483647 h 192"/>
              <a:gd name="T100" fmla="*/ 2147483647 w 210"/>
              <a:gd name="T101" fmla="*/ 2147483647 h 192"/>
              <a:gd name="T102" fmla="*/ 2147483647 w 210"/>
              <a:gd name="T103" fmla="*/ 2147483647 h 192"/>
              <a:gd name="T104" fmla="*/ 2147483647 w 210"/>
              <a:gd name="T105" fmla="*/ 2147483647 h 192"/>
              <a:gd name="T106" fmla="*/ 2147483647 w 210"/>
              <a:gd name="T107" fmla="*/ 2147483647 h 192"/>
              <a:gd name="T108" fmla="*/ 2147483647 w 210"/>
              <a:gd name="T109" fmla="*/ 2147483647 h 1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0"/>
              <a:gd name="T166" fmla="*/ 0 h 192"/>
              <a:gd name="T167" fmla="*/ 210 w 210"/>
              <a:gd name="T168" fmla="*/ 192 h 19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0" h="192">
                <a:moveTo>
                  <a:pt x="30" y="0"/>
                </a:moveTo>
                <a:lnTo>
                  <a:pt x="163" y="0"/>
                </a:lnTo>
                <a:lnTo>
                  <a:pt x="172" y="0"/>
                </a:lnTo>
                <a:lnTo>
                  <a:pt x="172" y="10"/>
                </a:lnTo>
                <a:lnTo>
                  <a:pt x="172" y="41"/>
                </a:lnTo>
                <a:lnTo>
                  <a:pt x="156" y="55"/>
                </a:lnTo>
                <a:lnTo>
                  <a:pt x="156" y="17"/>
                </a:lnTo>
                <a:lnTo>
                  <a:pt x="37" y="17"/>
                </a:lnTo>
                <a:lnTo>
                  <a:pt x="37" y="29"/>
                </a:lnTo>
                <a:lnTo>
                  <a:pt x="45" y="24"/>
                </a:lnTo>
                <a:lnTo>
                  <a:pt x="54" y="22"/>
                </a:lnTo>
                <a:lnTo>
                  <a:pt x="59" y="36"/>
                </a:lnTo>
                <a:lnTo>
                  <a:pt x="52" y="41"/>
                </a:lnTo>
                <a:lnTo>
                  <a:pt x="37" y="45"/>
                </a:lnTo>
                <a:lnTo>
                  <a:pt x="37" y="55"/>
                </a:lnTo>
                <a:lnTo>
                  <a:pt x="45" y="52"/>
                </a:lnTo>
                <a:lnTo>
                  <a:pt x="54" y="48"/>
                </a:lnTo>
                <a:lnTo>
                  <a:pt x="59" y="64"/>
                </a:lnTo>
                <a:lnTo>
                  <a:pt x="52" y="67"/>
                </a:lnTo>
                <a:lnTo>
                  <a:pt x="37" y="74"/>
                </a:lnTo>
                <a:lnTo>
                  <a:pt x="37" y="83"/>
                </a:lnTo>
                <a:lnTo>
                  <a:pt x="45" y="78"/>
                </a:lnTo>
                <a:lnTo>
                  <a:pt x="54" y="76"/>
                </a:lnTo>
                <a:lnTo>
                  <a:pt x="59" y="90"/>
                </a:lnTo>
                <a:lnTo>
                  <a:pt x="52" y="95"/>
                </a:lnTo>
                <a:lnTo>
                  <a:pt x="37" y="100"/>
                </a:lnTo>
                <a:lnTo>
                  <a:pt x="37" y="109"/>
                </a:lnTo>
                <a:lnTo>
                  <a:pt x="45" y="104"/>
                </a:lnTo>
                <a:lnTo>
                  <a:pt x="54" y="102"/>
                </a:lnTo>
                <a:lnTo>
                  <a:pt x="59" y="116"/>
                </a:lnTo>
                <a:lnTo>
                  <a:pt x="52" y="121"/>
                </a:lnTo>
                <a:lnTo>
                  <a:pt x="37" y="128"/>
                </a:lnTo>
                <a:lnTo>
                  <a:pt x="37" y="137"/>
                </a:lnTo>
                <a:lnTo>
                  <a:pt x="45" y="135"/>
                </a:lnTo>
                <a:lnTo>
                  <a:pt x="54" y="130"/>
                </a:lnTo>
                <a:lnTo>
                  <a:pt x="59" y="147"/>
                </a:lnTo>
                <a:lnTo>
                  <a:pt x="52" y="149"/>
                </a:lnTo>
                <a:lnTo>
                  <a:pt x="37" y="156"/>
                </a:lnTo>
                <a:lnTo>
                  <a:pt x="37" y="170"/>
                </a:lnTo>
                <a:lnTo>
                  <a:pt x="37" y="175"/>
                </a:lnTo>
                <a:lnTo>
                  <a:pt x="156" y="175"/>
                </a:lnTo>
                <a:lnTo>
                  <a:pt x="156" y="137"/>
                </a:lnTo>
                <a:lnTo>
                  <a:pt x="172" y="123"/>
                </a:lnTo>
                <a:lnTo>
                  <a:pt x="172" y="182"/>
                </a:lnTo>
                <a:lnTo>
                  <a:pt x="172" y="192"/>
                </a:lnTo>
                <a:lnTo>
                  <a:pt x="163" y="192"/>
                </a:lnTo>
                <a:lnTo>
                  <a:pt x="30" y="192"/>
                </a:lnTo>
                <a:lnTo>
                  <a:pt x="21" y="192"/>
                </a:lnTo>
                <a:lnTo>
                  <a:pt x="21" y="182"/>
                </a:lnTo>
                <a:lnTo>
                  <a:pt x="21" y="170"/>
                </a:lnTo>
                <a:lnTo>
                  <a:pt x="4" y="170"/>
                </a:lnTo>
                <a:lnTo>
                  <a:pt x="0" y="154"/>
                </a:lnTo>
                <a:lnTo>
                  <a:pt x="21" y="144"/>
                </a:lnTo>
                <a:lnTo>
                  <a:pt x="21" y="140"/>
                </a:lnTo>
                <a:lnTo>
                  <a:pt x="4" y="140"/>
                </a:lnTo>
                <a:lnTo>
                  <a:pt x="0" y="126"/>
                </a:lnTo>
                <a:lnTo>
                  <a:pt x="21" y="116"/>
                </a:lnTo>
                <a:lnTo>
                  <a:pt x="21" y="114"/>
                </a:lnTo>
                <a:lnTo>
                  <a:pt x="4" y="114"/>
                </a:lnTo>
                <a:lnTo>
                  <a:pt x="0" y="97"/>
                </a:lnTo>
                <a:lnTo>
                  <a:pt x="21" y="90"/>
                </a:lnTo>
                <a:lnTo>
                  <a:pt x="21" y="88"/>
                </a:lnTo>
                <a:lnTo>
                  <a:pt x="4" y="88"/>
                </a:lnTo>
                <a:lnTo>
                  <a:pt x="0" y="71"/>
                </a:lnTo>
                <a:lnTo>
                  <a:pt x="21" y="62"/>
                </a:lnTo>
                <a:lnTo>
                  <a:pt x="21" y="59"/>
                </a:lnTo>
                <a:lnTo>
                  <a:pt x="4" y="59"/>
                </a:lnTo>
                <a:lnTo>
                  <a:pt x="0" y="45"/>
                </a:lnTo>
                <a:lnTo>
                  <a:pt x="21" y="36"/>
                </a:lnTo>
                <a:lnTo>
                  <a:pt x="21" y="10"/>
                </a:lnTo>
                <a:lnTo>
                  <a:pt x="21" y="0"/>
                </a:lnTo>
                <a:lnTo>
                  <a:pt x="30" y="0"/>
                </a:lnTo>
                <a:close/>
                <a:moveTo>
                  <a:pt x="73" y="92"/>
                </a:moveTo>
                <a:lnTo>
                  <a:pt x="73" y="102"/>
                </a:lnTo>
                <a:lnTo>
                  <a:pt x="96" y="102"/>
                </a:lnTo>
                <a:lnTo>
                  <a:pt x="96" y="92"/>
                </a:lnTo>
                <a:lnTo>
                  <a:pt x="73" y="92"/>
                </a:lnTo>
                <a:close/>
                <a:moveTo>
                  <a:pt x="73" y="71"/>
                </a:moveTo>
                <a:lnTo>
                  <a:pt x="73" y="81"/>
                </a:lnTo>
                <a:lnTo>
                  <a:pt x="115" y="81"/>
                </a:lnTo>
                <a:lnTo>
                  <a:pt x="115" y="71"/>
                </a:lnTo>
                <a:lnTo>
                  <a:pt x="73" y="71"/>
                </a:lnTo>
                <a:close/>
                <a:moveTo>
                  <a:pt x="73" y="52"/>
                </a:moveTo>
                <a:lnTo>
                  <a:pt x="73" y="62"/>
                </a:lnTo>
                <a:lnTo>
                  <a:pt x="134" y="62"/>
                </a:lnTo>
                <a:lnTo>
                  <a:pt x="134" y="52"/>
                </a:lnTo>
                <a:lnTo>
                  <a:pt x="73" y="52"/>
                </a:lnTo>
                <a:close/>
                <a:moveTo>
                  <a:pt x="73" y="33"/>
                </a:moveTo>
                <a:lnTo>
                  <a:pt x="73" y="41"/>
                </a:lnTo>
                <a:lnTo>
                  <a:pt x="134" y="41"/>
                </a:lnTo>
                <a:lnTo>
                  <a:pt x="134" y="33"/>
                </a:lnTo>
                <a:lnTo>
                  <a:pt x="73" y="33"/>
                </a:lnTo>
                <a:close/>
                <a:moveTo>
                  <a:pt x="96" y="152"/>
                </a:moveTo>
                <a:lnTo>
                  <a:pt x="111" y="152"/>
                </a:lnTo>
                <a:lnTo>
                  <a:pt x="122" y="152"/>
                </a:lnTo>
                <a:lnTo>
                  <a:pt x="111" y="137"/>
                </a:lnTo>
                <a:lnTo>
                  <a:pt x="99" y="126"/>
                </a:lnTo>
                <a:lnTo>
                  <a:pt x="99" y="140"/>
                </a:lnTo>
                <a:lnTo>
                  <a:pt x="96" y="152"/>
                </a:lnTo>
                <a:close/>
                <a:moveTo>
                  <a:pt x="186" y="43"/>
                </a:moveTo>
                <a:lnTo>
                  <a:pt x="111" y="116"/>
                </a:lnTo>
                <a:lnTo>
                  <a:pt x="134" y="140"/>
                </a:lnTo>
                <a:lnTo>
                  <a:pt x="210" y="67"/>
                </a:lnTo>
                <a:lnTo>
                  <a:pt x="186" y="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43" y="1015294"/>
            <a:ext cx="5416306" cy="527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  <p:bldP spid="118" grpId="0" bldLvl="0" animBg="1"/>
      <p:bldP spid="119" grpId="0" bldLvl="0" animBg="1"/>
      <p:bldP spid="120" grpId="0" build="p"/>
      <p:bldP spid="121" grpId="0" build="p"/>
      <p:bldP spid="122" grpId="0" build="p"/>
      <p:bldP spid="123" grpId="0" build="p"/>
      <p:bldP spid="124" grpId="0" bldLvl="0" animBg="1"/>
      <p:bldP spid="214" grpId="0" bldLvl="0" animBg="1"/>
      <p:bldP spid="254" grpId="0" bldLvl="0" animBg="1"/>
      <p:bldP spid="128" grpId="0" bldLvl="0" animBg="1"/>
      <p:bldP spid="129" grpId="0" bldLvl="0" animBg="1"/>
      <p:bldP spid="130" grpId="0" build="p"/>
      <p:bldP spid="131" grpId="0" build="p"/>
      <p:bldP spid="20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6440" y="372110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自动化、系统集成、物联网、智能系统、企业宣传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1180" y="2489200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5580000" scaled="0"/>
                </a:gradFill>
                <a:latin typeface="汉真广标" pitchFamily="49" charset="-122"/>
                <a:ea typeface="汉真广标" pitchFamily="49" charset="-122"/>
                <a:cs typeface="汉仪旗黑-55简" panose="00020600040101010101" charset="-128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感谢的观看</a:t>
            </a:r>
            <a:endParaRPr lang="zh-CN" altLang="en-US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4680" y="2007235"/>
            <a:ext cx="60826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cs typeface="+mn-ea"/>
                <a:sym typeface="+mn-lt"/>
              </a:rPr>
              <a:t>Technology creates the future</a:t>
            </a:r>
            <a:endParaRPr lang="zh-CN" altLang="en-US" sz="2200" cap="all" dirty="0">
              <a:solidFill>
                <a:schemeClr val="tx1">
                  <a:lumMod val="85000"/>
                  <a:lumOff val="15000"/>
                </a:schemeClr>
              </a:solidFill>
              <a:uFillTx/>
              <a:cs typeface="+mn-ea"/>
              <a:sym typeface="+mn-lt"/>
            </a:endParaRPr>
          </a:p>
        </p:txBody>
      </p:sp>
      <p:sp>
        <p:nvSpPr>
          <p:cNvPr id="10" name="平行四边形 9"/>
          <p:cNvSpPr/>
          <p:nvPr/>
        </p:nvSpPr>
        <p:spPr>
          <a:xfrm flipH="1" flipV="1">
            <a:off x="6974205" y="0"/>
            <a:ext cx="1314450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6961505" y="2382520"/>
            <a:ext cx="1353185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440" y="4292600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郑州上控电气技术有限公司 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5" name="平行四边形 24"/>
          <p:cNvSpPr/>
          <p:nvPr/>
        </p:nvSpPr>
        <p:spPr>
          <a:xfrm>
            <a:off x="5502275" y="0"/>
            <a:ext cx="6261100" cy="6858635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平行四边形 26"/>
          <p:cNvSpPr/>
          <p:nvPr/>
        </p:nvSpPr>
        <p:spPr>
          <a:xfrm>
            <a:off x="5193665" y="-635"/>
            <a:ext cx="6261100" cy="6858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6440" y="372110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自动化、系统集成、物联网、智能系统、企业宣传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4680" y="2007235"/>
            <a:ext cx="60826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cs typeface="+mn-ea"/>
                <a:sym typeface="+mn-lt"/>
              </a:rPr>
              <a:t>Technology creates the future</a:t>
            </a:r>
            <a:endParaRPr lang="zh-CN" altLang="en-US" sz="2200" cap="all" dirty="0">
              <a:solidFill>
                <a:schemeClr val="tx1">
                  <a:lumMod val="85000"/>
                  <a:lumOff val="15000"/>
                </a:schemeClr>
              </a:solidFill>
              <a:uFillTx/>
              <a:cs typeface="+mn-ea"/>
              <a:sym typeface="+mn-lt"/>
            </a:endParaRPr>
          </a:p>
        </p:txBody>
      </p:sp>
      <p:sp>
        <p:nvSpPr>
          <p:cNvPr id="31" name="平行四边形 30"/>
          <p:cNvSpPr/>
          <p:nvPr/>
        </p:nvSpPr>
        <p:spPr>
          <a:xfrm flipH="1" flipV="1">
            <a:off x="10174605" y="0"/>
            <a:ext cx="1314450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平行四边形 31"/>
          <p:cNvSpPr/>
          <p:nvPr/>
        </p:nvSpPr>
        <p:spPr>
          <a:xfrm>
            <a:off x="10161905" y="2382520"/>
            <a:ext cx="1353185" cy="4475480"/>
          </a:xfrm>
          <a:prstGeom prst="parallelogram">
            <a:avLst>
              <a:gd name="adj" fmla="val 78141"/>
            </a:avLst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6440" y="42926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郑州上控电气技术有限公司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13435"/>
            <a:ext cx="12192000" cy="4989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65835"/>
            <a:ext cx="12192000" cy="498983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文本框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5474" y="2705342"/>
            <a:ext cx="2545594" cy="81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文本框 82"/>
          <p:cNvSpPr txBox="1"/>
          <p:nvPr>
            <p:custDataLst>
              <p:tags r:id="rId2"/>
            </p:custDataLst>
          </p:nvPr>
        </p:nvSpPr>
        <p:spPr>
          <a:xfrm>
            <a:off x="1541145" y="1617980"/>
            <a:ext cx="2871198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 录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5413375" y="1659255"/>
            <a:ext cx="1399540" cy="538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1</a:t>
            </a:r>
            <a:endParaRPr lang="en-US" altLang="zh-CN" sz="2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5413375" y="2616200"/>
            <a:ext cx="1399540" cy="538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2</a:t>
            </a:r>
            <a:endParaRPr lang="en-US" altLang="zh-CN" sz="2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5413375" y="3573145"/>
            <a:ext cx="1399540" cy="538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3</a:t>
            </a:r>
            <a:endParaRPr lang="en-US" altLang="zh-CN" sz="2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5413375" y="4530090"/>
            <a:ext cx="1399540" cy="538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4</a:t>
            </a:r>
            <a:endParaRPr lang="en-US" altLang="zh-CN" sz="2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249160" y="1694180"/>
            <a:ext cx="1910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概述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7249160" y="2659380"/>
            <a:ext cx="19100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系统组成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7249160" y="3611880"/>
            <a:ext cx="19100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技术特点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249160" y="4551680"/>
            <a:ext cx="19100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发展趋势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8864600" y="17907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overview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8864600" y="27178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system composition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8864600" y="37338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FEATURES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8864600" y="46609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Trends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>
            <p:custDataLst>
              <p:tags r:id="rId15"/>
            </p:custDataLst>
          </p:nvPr>
        </p:nvSpPr>
        <p:spPr>
          <a:xfrm rot="5400000">
            <a:off x="6991350" y="1828800"/>
            <a:ext cx="190500" cy="190500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等腰三角形 23"/>
          <p:cNvSpPr/>
          <p:nvPr>
            <p:custDataLst>
              <p:tags r:id="rId16"/>
            </p:custDataLst>
          </p:nvPr>
        </p:nvSpPr>
        <p:spPr>
          <a:xfrm rot="5400000">
            <a:off x="6991350" y="2819400"/>
            <a:ext cx="190500" cy="190500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等腰三角形 24"/>
          <p:cNvSpPr/>
          <p:nvPr>
            <p:custDataLst>
              <p:tags r:id="rId17"/>
            </p:custDataLst>
          </p:nvPr>
        </p:nvSpPr>
        <p:spPr>
          <a:xfrm rot="5400000">
            <a:off x="6991350" y="3743325"/>
            <a:ext cx="190500" cy="190500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>
            <p:custDataLst>
              <p:tags r:id="rId18"/>
            </p:custDataLst>
          </p:nvPr>
        </p:nvSpPr>
        <p:spPr>
          <a:xfrm rot="5400000">
            <a:off x="6991350" y="4705350"/>
            <a:ext cx="190500" cy="190500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 rot="10800000">
            <a:off x="0" y="1817370"/>
            <a:ext cx="12192000" cy="369189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0" y="1968500"/>
            <a:ext cx="12192000" cy="338963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圆角矩形 9"/>
          <p:cNvSpPr/>
          <p:nvPr>
            <p:custDataLst>
              <p:tags r:id="rId2"/>
            </p:custDataLst>
          </p:nvPr>
        </p:nvSpPr>
        <p:spPr>
          <a:xfrm>
            <a:off x="1440815" y="3009265"/>
            <a:ext cx="1309370" cy="1308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  <a:cs typeface="+mn-ea"/>
                <a:sym typeface="+mn-lt"/>
              </a:rPr>
              <a:t>1</a:t>
            </a:r>
            <a:endParaRPr lang="en-US" altLang="zh-CN" sz="5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969895" y="2907665"/>
            <a:ext cx="39408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概述</a:t>
            </a:r>
            <a:endParaRPr lang="zh-CN" altLang="en-US" dirty="0"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2969895" y="2358390"/>
            <a:ext cx="3758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overview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2474594" y="4027170"/>
            <a:ext cx="5974081" cy="458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全自动智能控制挤出生产线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192099" y="1597548"/>
            <a:ext cx="4558596" cy="4201886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F4B099"/>
                </a:gs>
                <a:gs pos="100000">
                  <a:srgbClr val="70C4B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9pPr>
          </a:lstStyle>
          <a:p/>
        </p:txBody>
      </p:sp>
      <p:pic>
        <p:nvPicPr>
          <p:cNvPr id="7" name="图片 6" descr="E:\ppt创作\3素材\0b16e7e0ba503.png0b16e7e0ba503"/>
          <p:cNvPicPr>
            <a:picLocks noChangeAspect="1"/>
          </p:cNvPicPr>
          <p:nvPr/>
        </p:nvPicPr>
        <p:blipFill>
          <a:blip r:embed="rId1"/>
          <a:srcRect l="3607" r="3607" b="9247"/>
          <a:stretch>
            <a:fillRect/>
          </a:stretch>
        </p:blipFill>
        <p:spPr>
          <a:xfrm>
            <a:off x="1277574" y="1416664"/>
            <a:ext cx="4403090" cy="4306570"/>
          </a:xfrm>
          <a:prstGeom prst="rect">
            <a:avLst/>
          </a:prstGeom>
          <a:ln>
            <a:noFill/>
          </a:ln>
        </p:spPr>
      </p:pic>
      <p:sp>
        <p:nvSpPr>
          <p:cNvPr id="8" name="íṣlïḋê"/>
          <p:cNvSpPr/>
          <p:nvPr/>
        </p:nvSpPr>
        <p:spPr>
          <a:xfrm>
            <a:off x="6503769" y="1935640"/>
            <a:ext cx="539750" cy="539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9pPr>
          </a:lstStyle>
          <a:p/>
        </p:txBody>
      </p:sp>
      <p:sp>
        <p:nvSpPr>
          <p:cNvPr id="9" name="矩形 8"/>
          <p:cNvSpPr/>
          <p:nvPr/>
        </p:nvSpPr>
        <p:spPr>
          <a:xfrm>
            <a:off x="7214969" y="1691800"/>
            <a:ext cx="3251200" cy="106045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思源黑体 CN Regular" panose="020B0500000000000000" charset="-122"/>
                <a:cs typeface="+mn-ea"/>
                <a:sym typeface="宋体" panose="02010600030101010101" pitchFamily="2" charset="-122"/>
              </a:rPr>
              <a:t>全自动智能控制挤出生产线是一种高度自动化和智能化的生产设备，主要用于生产各种规格和材料的胶管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思源黑体 CN Regular" panose="020B0500000000000000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0" name="íṣlïḋê"/>
          <p:cNvSpPr/>
          <p:nvPr/>
        </p:nvSpPr>
        <p:spPr>
          <a:xfrm>
            <a:off x="6503769" y="3385345"/>
            <a:ext cx="539750" cy="539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9pPr>
          </a:lstStyle>
          <a:p/>
        </p:txBody>
      </p:sp>
      <p:sp>
        <p:nvSpPr>
          <p:cNvPr id="11" name="矩形 10"/>
          <p:cNvSpPr/>
          <p:nvPr/>
        </p:nvSpPr>
        <p:spPr>
          <a:xfrm>
            <a:off x="7214969" y="3141505"/>
            <a:ext cx="3251200" cy="106045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思源黑体 CN Regular" panose="020B0500000000000000" charset="-122"/>
                <a:cs typeface="+mn-ea"/>
                <a:sym typeface="宋体" panose="02010600030101010101" pitchFamily="2" charset="-122"/>
              </a:rPr>
              <a:t>该生产线集成了先进的机械、电气和控制系统，实现了高效、高质量和高度自动化的生产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思源黑体 CN Regular" panose="020B0500000000000000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2" name="íṣlïḋê"/>
          <p:cNvSpPr/>
          <p:nvPr/>
        </p:nvSpPr>
        <p:spPr>
          <a:xfrm>
            <a:off x="6503769" y="4835050"/>
            <a:ext cx="539750" cy="539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rgbClr val="FFFFFF"/>
                </a:solidFill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defRPr>
            </a:lvl9pPr>
          </a:lstStyle>
          <a:p/>
        </p:txBody>
      </p:sp>
      <p:sp>
        <p:nvSpPr>
          <p:cNvPr id="13" name="矩形 12"/>
          <p:cNvSpPr/>
          <p:nvPr/>
        </p:nvSpPr>
        <p:spPr>
          <a:xfrm>
            <a:off x="7214969" y="4562000"/>
            <a:ext cx="3251200" cy="106045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思源黑体 CN Regular" panose="020B0500000000000000" charset="-122"/>
                <a:cs typeface="+mn-ea"/>
                <a:sym typeface="宋体" panose="02010600030101010101" pitchFamily="2" charset="-122"/>
              </a:rPr>
              <a:t>以下是全自动智能控制胶管挤出生产线的详细介绍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思源黑体 CN Regular" panose="020B0500000000000000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概述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Docer Falling Dust PPT demo 8"/>
          <p:cNvSpPr/>
          <p:nvPr>
            <p:custDataLst>
              <p:tags r:id="rId3"/>
            </p:custDataLst>
          </p:nvPr>
        </p:nvSpPr>
        <p:spPr>
          <a:xfrm>
            <a:off x="922655" y="887734"/>
            <a:ext cx="4123690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全自动智能控制挤出生产线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 rot="10800000">
            <a:off x="0" y="1817370"/>
            <a:ext cx="12192000" cy="369189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0" y="1968500"/>
            <a:ext cx="12192000" cy="338963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1440815" y="3009265"/>
            <a:ext cx="1309370" cy="1308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2</a:t>
            </a:r>
            <a:endParaRPr lang="en-US" altLang="zh-CN" sz="54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969895" y="2907665"/>
            <a:ext cx="394081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系统组成</a:t>
            </a:r>
            <a:endParaRPr lang="zh-CN" altLang="en-US" dirty="0"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2969895" y="2358390"/>
            <a:ext cx="3758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system composition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2941320" y="4227195"/>
            <a:ext cx="4535806" cy="87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挤出机、测径仪、牵引机、微张力收卷机、控制系统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系统组成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Docer Falling Dust PPT demo 8"/>
          <p:cNvSpPr/>
          <p:nvPr>
            <p:custDataLst>
              <p:tags r:id="rId1"/>
            </p:custDataLst>
          </p:nvPr>
        </p:nvSpPr>
        <p:spPr bwMode="auto">
          <a:xfrm>
            <a:off x="6784340" y="3744595"/>
            <a:ext cx="3966845" cy="23514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2" name="Docer Falling Dust PPT demo 8"/>
          <p:cNvGrpSpPr/>
          <p:nvPr/>
        </p:nvGrpSpPr>
        <p:grpSpPr>
          <a:xfrm>
            <a:off x="5286375" y="3973830"/>
            <a:ext cx="739140" cy="165100"/>
            <a:chOff x="1725" y="9300"/>
            <a:chExt cx="1164" cy="260"/>
          </a:xfrm>
          <a:solidFill>
            <a:schemeClr val="bg1"/>
          </a:solidFill>
        </p:grpSpPr>
        <p:sp>
          <p:nvSpPr>
            <p:cNvPr id="83" name="椭圆 82"/>
            <p:cNvSpPr/>
            <p:nvPr>
              <p:custDataLst>
                <p:tags r:id="rId3"/>
              </p:custDataLst>
            </p:nvPr>
          </p:nvSpPr>
          <p:spPr>
            <a:xfrm>
              <a:off x="1725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/>
            <p:cNvSpPr/>
            <p:nvPr>
              <p:custDataLst>
                <p:tags r:id="rId4"/>
              </p:custDataLst>
            </p:nvPr>
          </p:nvSpPr>
          <p:spPr>
            <a:xfrm>
              <a:off x="2177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/>
            <p:cNvSpPr/>
            <p:nvPr>
              <p:custDataLst>
                <p:tags r:id="rId5"/>
              </p:custDataLst>
            </p:nvPr>
          </p:nvSpPr>
          <p:spPr>
            <a:xfrm>
              <a:off x="2629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0" name="Docer Falling Dust PPT demo 8"/>
          <p:cNvSpPr/>
          <p:nvPr>
            <p:custDataLst>
              <p:tags r:id="rId6"/>
            </p:custDataLst>
          </p:nvPr>
        </p:nvSpPr>
        <p:spPr>
          <a:xfrm rot="16200000">
            <a:off x="11007090" y="219646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Docer Falling Dust PPT demo 8"/>
          <p:cNvSpPr/>
          <p:nvPr>
            <p:custDataLst>
              <p:tags r:id="rId7"/>
            </p:custDataLst>
          </p:nvPr>
        </p:nvSpPr>
        <p:spPr>
          <a:xfrm rot="16200000">
            <a:off x="11007090" y="482917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15" y="1057275"/>
            <a:ext cx="5478820" cy="43045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9346" y="1644020"/>
            <a:ext cx="3100229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5000"/>
              </a:lnSpc>
            </a:pP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挤出机能够将原材料加热并挤压成管状。现代的挤出机通常配备有先进的控制系统，能够精确控制温度、压力、挤出速度等参数，从而确保生产出的胶管具有一致的品质</a:t>
            </a:r>
            <a:endParaRPr lang="zh-CN" altLang="en-US" sz="24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Docer Falling Dust PPT demo 8"/>
          <p:cNvSpPr/>
          <p:nvPr>
            <p:custDataLst>
              <p:tags r:id="rId9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挤出机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系统组成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Docer Falling Dust PPT demo 8"/>
          <p:cNvSpPr/>
          <p:nvPr>
            <p:custDataLst>
              <p:tags r:id="rId1"/>
            </p:custDataLst>
          </p:nvPr>
        </p:nvSpPr>
        <p:spPr bwMode="auto">
          <a:xfrm>
            <a:off x="6784340" y="3744595"/>
            <a:ext cx="3966845" cy="23514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Docer Falling Dust PPT demo 8"/>
          <p:cNvGrpSpPr/>
          <p:nvPr/>
        </p:nvGrpSpPr>
        <p:grpSpPr>
          <a:xfrm>
            <a:off x="5286375" y="3973830"/>
            <a:ext cx="739140" cy="165100"/>
            <a:chOff x="1725" y="9300"/>
            <a:chExt cx="1164" cy="260"/>
          </a:xfrm>
          <a:solidFill>
            <a:schemeClr val="bg1"/>
          </a:solidFill>
        </p:grpSpPr>
        <p:sp>
          <p:nvSpPr>
            <p:cNvPr id="11" name="椭圆 10"/>
            <p:cNvSpPr/>
            <p:nvPr>
              <p:custDataLst>
                <p:tags r:id="rId3"/>
              </p:custDataLst>
            </p:nvPr>
          </p:nvSpPr>
          <p:spPr>
            <a:xfrm>
              <a:off x="1725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2177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2629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Docer Falling Dust PPT demo 8"/>
          <p:cNvSpPr/>
          <p:nvPr>
            <p:custDataLst>
              <p:tags r:id="rId6"/>
            </p:custDataLst>
          </p:nvPr>
        </p:nvSpPr>
        <p:spPr>
          <a:xfrm rot="16200000">
            <a:off x="11007090" y="219646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Docer Falling Dust PPT demo 8"/>
          <p:cNvSpPr/>
          <p:nvPr>
            <p:custDataLst>
              <p:tags r:id="rId7"/>
            </p:custDataLst>
          </p:nvPr>
        </p:nvSpPr>
        <p:spPr>
          <a:xfrm rot="16200000">
            <a:off x="11007090" y="482917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19346" y="1644020"/>
            <a:ext cx="3100229" cy="326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5000"/>
              </a:lnSpc>
            </a:pP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测径仪在整个控制系统中也有着关键作用，不仅能够准确无误测量出胶管实时外径，也能够给控制系统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提供必不可少的数据</a:t>
            </a:r>
            <a:endParaRPr lang="zh-CN" altLang="en-US" sz="24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8" name="Docer Falling Dust PPT demo 8"/>
          <p:cNvSpPr/>
          <p:nvPr>
            <p:custDataLst>
              <p:tags r:id="rId8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测径仪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311" y="583369"/>
            <a:ext cx="4375785" cy="5512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系统组成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Docer Falling Dust PPT demo 8"/>
          <p:cNvSpPr/>
          <p:nvPr>
            <p:custDataLst>
              <p:tags r:id="rId1"/>
            </p:custDataLst>
          </p:nvPr>
        </p:nvSpPr>
        <p:spPr bwMode="auto">
          <a:xfrm>
            <a:off x="6784340" y="3744595"/>
            <a:ext cx="3966845" cy="23514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Docer Falling Dust PPT demo 8"/>
          <p:cNvGrpSpPr/>
          <p:nvPr/>
        </p:nvGrpSpPr>
        <p:grpSpPr>
          <a:xfrm>
            <a:off x="5286375" y="3973830"/>
            <a:ext cx="739140" cy="165100"/>
            <a:chOff x="1725" y="9300"/>
            <a:chExt cx="1164" cy="260"/>
          </a:xfrm>
          <a:solidFill>
            <a:schemeClr val="bg1"/>
          </a:solidFill>
        </p:grpSpPr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1725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4"/>
              </p:custDataLst>
            </p:nvPr>
          </p:nvSpPr>
          <p:spPr>
            <a:xfrm>
              <a:off x="2177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5"/>
              </p:custDataLst>
            </p:nvPr>
          </p:nvSpPr>
          <p:spPr>
            <a:xfrm>
              <a:off x="2629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Docer Falling Dust PPT demo 8"/>
          <p:cNvSpPr/>
          <p:nvPr>
            <p:custDataLst>
              <p:tags r:id="rId6"/>
            </p:custDataLst>
          </p:nvPr>
        </p:nvSpPr>
        <p:spPr>
          <a:xfrm rot="16200000">
            <a:off x="11007090" y="219646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Docer Falling Dust PPT demo 8"/>
          <p:cNvSpPr/>
          <p:nvPr>
            <p:custDataLst>
              <p:tags r:id="rId7"/>
            </p:custDataLst>
          </p:nvPr>
        </p:nvSpPr>
        <p:spPr>
          <a:xfrm rot="16200000">
            <a:off x="11007090" y="482917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19346" y="1644020"/>
            <a:ext cx="3100229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5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生产线共需要两个牵引机，并且每个牵引机配置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</a:rPr>
              <a:t>23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位高精度的伺服电机。通过两个牵引速度同步控制，</a:t>
            </a: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这部分设备需具备稳定的牵引力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，生产的胶管同心度更好，不偏心，同时确保挤出胶管外径更加稳定。</a:t>
            </a:r>
            <a:endParaRPr lang="zh-CN" altLang="en-US" sz="24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40" name="Docer Falling Dust PPT demo 8"/>
          <p:cNvSpPr/>
          <p:nvPr>
            <p:custDataLst>
              <p:tags r:id="rId8"/>
            </p:custDataLst>
          </p:nvPr>
        </p:nvSpPr>
        <p:spPr>
          <a:xfrm>
            <a:off x="982345" y="944884"/>
            <a:ext cx="2359797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牵引机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1460" y="762000"/>
            <a:ext cx="4871955" cy="491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355600"/>
            <a:ext cx="851535" cy="33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2265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19505" y="355600"/>
            <a:ext cx="119380" cy="33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73175" y="28829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Arial" panose="020B0604020202020204"/>
                <a:ea typeface="微软雅黑" panose="020B0503020204020204" pitchFamily="34" charset="-122"/>
                <a:cs typeface="汉仪旗黑-55简" panose="00020600040101010101" charset="-128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系统组成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Docer Falling Dust PPT demo 8"/>
          <p:cNvSpPr/>
          <p:nvPr>
            <p:custDataLst>
              <p:tags r:id="rId1"/>
            </p:custDataLst>
          </p:nvPr>
        </p:nvSpPr>
        <p:spPr bwMode="auto">
          <a:xfrm>
            <a:off x="6784340" y="3744595"/>
            <a:ext cx="3966845" cy="23514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Docer Falling Dust PPT demo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5412" y="939164"/>
            <a:ext cx="600710" cy="461010"/>
          </a:xfrm>
          <a:custGeom>
            <a:avLst/>
            <a:gdLst>
              <a:gd name="T0" fmla="*/ 402 w 551"/>
              <a:gd name="T1" fmla="*/ 109 h 426"/>
              <a:gd name="T2" fmla="*/ 451 w 551"/>
              <a:gd name="T3" fmla="*/ 95 h 426"/>
              <a:gd name="T4" fmla="*/ 340 w 551"/>
              <a:gd name="T5" fmla="*/ 107 h 426"/>
              <a:gd name="T6" fmla="*/ 383 w 551"/>
              <a:gd name="T7" fmla="*/ 76 h 426"/>
              <a:gd name="T8" fmla="*/ 465 w 551"/>
              <a:gd name="T9" fmla="*/ 61 h 426"/>
              <a:gd name="T10" fmla="*/ 361 w 551"/>
              <a:gd name="T11" fmla="*/ 68 h 426"/>
              <a:gd name="T12" fmla="*/ 346 w 551"/>
              <a:gd name="T13" fmla="*/ 154 h 426"/>
              <a:gd name="T14" fmla="*/ 402 w 551"/>
              <a:gd name="T15" fmla="*/ 144 h 426"/>
              <a:gd name="T16" fmla="*/ 451 w 551"/>
              <a:gd name="T17" fmla="*/ 130 h 426"/>
              <a:gd name="T18" fmla="*/ 340 w 551"/>
              <a:gd name="T19" fmla="*/ 142 h 426"/>
              <a:gd name="T20" fmla="*/ 165 w 551"/>
              <a:gd name="T21" fmla="*/ 112 h 426"/>
              <a:gd name="T22" fmla="*/ 78 w 551"/>
              <a:gd name="T23" fmla="*/ 97 h 426"/>
              <a:gd name="T24" fmla="*/ 189 w 551"/>
              <a:gd name="T25" fmla="*/ 103 h 426"/>
              <a:gd name="T26" fmla="*/ 188 w 551"/>
              <a:gd name="T27" fmla="*/ 151 h 426"/>
              <a:gd name="T28" fmla="*/ 78 w 551"/>
              <a:gd name="T29" fmla="*/ 145 h 426"/>
              <a:gd name="T30" fmla="*/ 168 w 551"/>
              <a:gd name="T31" fmla="*/ 134 h 426"/>
              <a:gd name="T32" fmla="*/ 211 w 551"/>
              <a:gd name="T33" fmla="*/ 266 h 426"/>
              <a:gd name="T34" fmla="*/ 92 w 551"/>
              <a:gd name="T35" fmla="*/ 253 h 426"/>
              <a:gd name="T36" fmla="*/ 147 w 551"/>
              <a:gd name="T37" fmla="*/ 242 h 426"/>
              <a:gd name="T38" fmla="*/ 234 w 551"/>
              <a:gd name="T39" fmla="*/ 303 h 426"/>
              <a:gd name="T40" fmla="*/ 108 w 551"/>
              <a:gd name="T41" fmla="*/ 284 h 426"/>
              <a:gd name="T42" fmla="*/ 127 w 551"/>
              <a:gd name="T43" fmla="*/ 272 h 426"/>
              <a:gd name="T44" fmla="*/ 234 w 551"/>
              <a:gd name="T45" fmla="*/ 77 h 426"/>
              <a:gd name="T46" fmla="*/ 126 w 551"/>
              <a:gd name="T47" fmla="*/ 71 h 426"/>
              <a:gd name="T48" fmla="*/ 109 w 551"/>
              <a:gd name="T49" fmla="*/ 58 h 426"/>
              <a:gd name="T50" fmla="*/ 234 w 551"/>
              <a:gd name="T51" fmla="*/ 77 h 426"/>
              <a:gd name="T52" fmla="*/ 517 w 551"/>
              <a:gd name="T53" fmla="*/ 398 h 426"/>
              <a:gd name="T54" fmla="*/ 513 w 551"/>
              <a:gd name="T55" fmla="*/ 327 h 426"/>
              <a:gd name="T56" fmla="*/ 500 w 551"/>
              <a:gd name="T57" fmla="*/ 235 h 426"/>
              <a:gd name="T58" fmla="*/ 461 w 551"/>
              <a:gd name="T59" fmla="*/ 22 h 426"/>
              <a:gd name="T60" fmla="*/ 322 w 551"/>
              <a:gd name="T61" fmla="*/ 39 h 426"/>
              <a:gd name="T62" fmla="*/ 339 w 551"/>
              <a:gd name="T63" fmla="*/ 342 h 426"/>
              <a:gd name="T64" fmla="*/ 347 w 551"/>
              <a:gd name="T65" fmla="*/ 399 h 426"/>
              <a:gd name="T66" fmla="*/ 275 w 551"/>
              <a:gd name="T67" fmla="*/ 426 h 426"/>
              <a:gd name="T68" fmla="*/ 125 w 551"/>
              <a:gd name="T69" fmla="*/ 392 h 426"/>
              <a:gd name="T70" fmla="*/ 0 w 551"/>
              <a:gd name="T71" fmla="*/ 56 h 426"/>
              <a:gd name="T72" fmla="*/ 66 w 551"/>
              <a:gd name="T73" fmla="*/ 4 h 426"/>
              <a:gd name="T74" fmla="*/ 147 w 551"/>
              <a:gd name="T75" fmla="*/ 4 h 426"/>
              <a:gd name="T76" fmla="*/ 281 w 551"/>
              <a:gd name="T77" fmla="*/ 27 h 426"/>
              <a:gd name="T78" fmla="*/ 429 w 551"/>
              <a:gd name="T79" fmla="*/ 0 h 426"/>
              <a:gd name="T80" fmla="*/ 504 w 551"/>
              <a:gd name="T81" fmla="*/ 11 h 426"/>
              <a:gd name="T82" fmla="*/ 420 w 551"/>
              <a:gd name="T83" fmla="*/ 214 h 426"/>
              <a:gd name="T84" fmla="*/ 392 w 551"/>
              <a:gd name="T85" fmla="*/ 236 h 426"/>
              <a:gd name="T86" fmla="*/ 367 w 551"/>
              <a:gd name="T87" fmla="*/ 274 h 426"/>
              <a:gd name="T88" fmla="*/ 353 w 551"/>
              <a:gd name="T89" fmla="*/ 292 h 426"/>
              <a:gd name="T90" fmla="*/ 384 w 551"/>
              <a:gd name="T91" fmla="*/ 399 h 426"/>
              <a:gd name="T92" fmla="*/ 479 w 551"/>
              <a:gd name="T93" fmla="*/ 403 h 426"/>
              <a:gd name="T94" fmla="*/ 485 w 551"/>
              <a:gd name="T95" fmla="*/ 252 h 426"/>
              <a:gd name="T96" fmla="*/ 469 w 551"/>
              <a:gd name="T97" fmla="*/ 245 h 426"/>
              <a:gd name="T98" fmla="*/ 446 w 551"/>
              <a:gd name="T99" fmla="*/ 233 h 426"/>
              <a:gd name="T100" fmla="*/ 423 w 551"/>
              <a:gd name="T101" fmla="*/ 256 h 426"/>
              <a:gd name="T102" fmla="*/ 120 w 551"/>
              <a:gd name="T103" fmla="*/ 21 h 426"/>
              <a:gd name="T104" fmla="*/ 57 w 551"/>
              <a:gd name="T105" fmla="*/ 335 h 426"/>
              <a:gd name="T106" fmla="*/ 198 w 551"/>
              <a:gd name="T107" fmla="*/ 3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" h="426">
                <a:moveTo>
                  <a:pt x="319" y="112"/>
                </a:moveTo>
                <a:lnTo>
                  <a:pt x="319" y="125"/>
                </a:lnTo>
                <a:lnTo>
                  <a:pt x="340" y="120"/>
                </a:lnTo>
                <a:lnTo>
                  <a:pt x="361" y="116"/>
                </a:lnTo>
                <a:lnTo>
                  <a:pt x="383" y="112"/>
                </a:lnTo>
                <a:lnTo>
                  <a:pt x="402" y="109"/>
                </a:lnTo>
                <a:lnTo>
                  <a:pt x="420" y="106"/>
                </a:lnTo>
                <a:lnTo>
                  <a:pt x="437" y="106"/>
                </a:lnTo>
                <a:lnTo>
                  <a:pt x="453" y="107"/>
                </a:lnTo>
                <a:lnTo>
                  <a:pt x="465" y="110"/>
                </a:lnTo>
                <a:lnTo>
                  <a:pt x="465" y="97"/>
                </a:lnTo>
                <a:lnTo>
                  <a:pt x="451" y="95"/>
                </a:lnTo>
                <a:lnTo>
                  <a:pt x="436" y="93"/>
                </a:lnTo>
                <a:lnTo>
                  <a:pt x="419" y="95"/>
                </a:lnTo>
                <a:lnTo>
                  <a:pt x="401" y="96"/>
                </a:lnTo>
                <a:lnTo>
                  <a:pt x="381" y="99"/>
                </a:lnTo>
                <a:lnTo>
                  <a:pt x="361" y="103"/>
                </a:lnTo>
                <a:lnTo>
                  <a:pt x="340" y="107"/>
                </a:lnTo>
                <a:lnTo>
                  <a:pt x="319" y="112"/>
                </a:lnTo>
                <a:close/>
                <a:moveTo>
                  <a:pt x="319" y="77"/>
                </a:moveTo>
                <a:lnTo>
                  <a:pt x="319" y="90"/>
                </a:lnTo>
                <a:lnTo>
                  <a:pt x="340" y="84"/>
                </a:lnTo>
                <a:lnTo>
                  <a:pt x="361" y="81"/>
                </a:lnTo>
                <a:lnTo>
                  <a:pt x="383" y="76"/>
                </a:lnTo>
                <a:lnTo>
                  <a:pt x="402" y="72"/>
                </a:lnTo>
                <a:lnTo>
                  <a:pt x="420" y="71"/>
                </a:lnTo>
                <a:lnTo>
                  <a:pt x="437" y="70"/>
                </a:lnTo>
                <a:lnTo>
                  <a:pt x="453" y="71"/>
                </a:lnTo>
                <a:lnTo>
                  <a:pt x="465" y="74"/>
                </a:lnTo>
                <a:lnTo>
                  <a:pt x="465" y="61"/>
                </a:lnTo>
                <a:lnTo>
                  <a:pt x="451" y="58"/>
                </a:lnTo>
                <a:lnTo>
                  <a:pt x="436" y="58"/>
                </a:lnTo>
                <a:lnTo>
                  <a:pt x="419" y="58"/>
                </a:lnTo>
                <a:lnTo>
                  <a:pt x="401" y="61"/>
                </a:lnTo>
                <a:lnTo>
                  <a:pt x="381" y="63"/>
                </a:lnTo>
                <a:lnTo>
                  <a:pt x="361" y="68"/>
                </a:lnTo>
                <a:lnTo>
                  <a:pt x="340" y="72"/>
                </a:lnTo>
                <a:lnTo>
                  <a:pt x="319" y="77"/>
                </a:lnTo>
                <a:close/>
                <a:moveTo>
                  <a:pt x="319" y="147"/>
                </a:moveTo>
                <a:lnTo>
                  <a:pt x="319" y="160"/>
                </a:lnTo>
                <a:lnTo>
                  <a:pt x="332" y="158"/>
                </a:lnTo>
                <a:lnTo>
                  <a:pt x="346" y="154"/>
                </a:lnTo>
                <a:lnTo>
                  <a:pt x="360" y="152"/>
                </a:lnTo>
                <a:lnTo>
                  <a:pt x="373" y="148"/>
                </a:lnTo>
                <a:lnTo>
                  <a:pt x="373" y="148"/>
                </a:lnTo>
                <a:lnTo>
                  <a:pt x="375" y="148"/>
                </a:lnTo>
                <a:lnTo>
                  <a:pt x="390" y="146"/>
                </a:lnTo>
                <a:lnTo>
                  <a:pt x="402" y="144"/>
                </a:lnTo>
                <a:lnTo>
                  <a:pt x="420" y="141"/>
                </a:lnTo>
                <a:lnTo>
                  <a:pt x="437" y="141"/>
                </a:lnTo>
                <a:lnTo>
                  <a:pt x="453" y="142"/>
                </a:lnTo>
                <a:lnTo>
                  <a:pt x="465" y="145"/>
                </a:lnTo>
                <a:lnTo>
                  <a:pt x="465" y="132"/>
                </a:lnTo>
                <a:lnTo>
                  <a:pt x="451" y="130"/>
                </a:lnTo>
                <a:lnTo>
                  <a:pt x="436" y="128"/>
                </a:lnTo>
                <a:lnTo>
                  <a:pt x="419" y="130"/>
                </a:lnTo>
                <a:lnTo>
                  <a:pt x="401" y="131"/>
                </a:lnTo>
                <a:lnTo>
                  <a:pt x="381" y="134"/>
                </a:lnTo>
                <a:lnTo>
                  <a:pt x="361" y="138"/>
                </a:lnTo>
                <a:lnTo>
                  <a:pt x="340" y="142"/>
                </a:lnTo>
                <a:lnTo>
                  <a:pt x="319" y="147"/>
                </a:lnTo>
                <a:close/>
                <a:moveTo>
                  <a:pt x="234" y="112"/>
                </a:moveTo>
                <a:lnTo>
                  <a:pt x="234" y="125"/>
                </a:lnTo>
                <a:lnTo>
                  <a:pt x="211" y="120"/>
                </a:lnTo>
                <a:lnTo>
                  <a:pt x="188" y="116"/>
                </a:lnTo>
                <a:lnTo>
                  <a:pt x="165" y="112"/>
                </a:lnTo>
                <a:lnTo>
                  <a:pt x="144" y="109"/>
                </a:lnTo>
                <a:lnTo>
                  <a:pt x="126" y="106"/>
                </a:lnTo>
                <a:lnTo>
                  <a:pt x="108" y="106"/>
                </a:lnTo>
                <a:lnTo>
                  <a:pt x="92" y="107"/>
                </a:lnTo>
                <a:lnTo>
                  <a:pt x="78" y="110"/>
                </a:lnTo>
                <a:lnTo>
                  <a:pt x="78" y="97"/>
                </a:lnTo>
                <a:lnTo>
                  <a:pt x="93" y="95"/>
                </a:lnTo>
                <a:lnTo>
                  <a:pt x="109" y="93"/>
                </a:lnTo>
                <a:lnTo>
                  <a:pt x="127" y="95"/>
                </a:lnTo>
                <a:lnTo>
                  <a:pt x="147" y="96"/>
                </a:lnTo>
                <a:lnTo>
                  <a:pt x="168" y="99"/>
                </a:lnTo>
                <a:lnTo>
                  <a:pt x="189" y="103"/>
                </a:lnTo>
                <a:lnTo>
                  <a:pt x="211" y="107"/>
                </a:lnTo>
                <a:lnTo>
                  <a:pt x="234" y="112"/>
                </a:lnTo>
                <a:close/>
                <a:moveTo>
                  <a:pt x="234" y="148"/>
                </a:moveTo>
                <a:lnTo>
                  <a:pt x="234" y="161"/>
                </a:lnTo>
                <a:lnTo>
                  <a:pt x="211" y="155"/>
                </a:lnTo>
                <a:lnTo>
                  <a:pt x="188" y="151"/>
                </a:lnTo>
                <a:lnTo>
                  <a:pt x="165" y="147"/>
                </a:lnTo>
                <a:lnTo>
                  <a:pt x="144" y="144"/>
                </a:lnTo>
                <a:lnTo>
                  <a:pt x="126" y="141"/>
                </a:lnTo>
                <a:lnTo>
                  <a:pt x="108" y="141"/>
                </a:lnTo>
                <a:lnTo>
                  <a:pt x="92" y="142"/>
                </a:lnTo>
                <a:lnTo>
                  <a:pt x="78" y="145"/>
                </a:lnTo>
                <a:lnTo>
                  <a:pt x="78" y="132"/>
                </a:lnTo>
                <a:lnTo>
                  <a:pt x="93" y="130"/>
                </a:lnTo>
                <a:lnTo>
                  <a:pt x="109" y="128"/>
                </a:lnTo>
                <a:lnTo>
                  <a:pt x="127" y="130"/>
                </a:lnTo>
                <a:lnTo>
                  <a:pt x="147" y="131"/>
                </a:lnTo>
                <a:lnTo>
                  <a:pt x="168" y="134"/>
                </a:lnTo>
                <a:lnTo>
                  <a:pt x="189" y="138"/>
                </a:lnTo>
                <a:lnTo>
                  <a:pt x="211" y="142"/>
                </a:lnTo>
                <a:lnTo>
                  <a:pt x="234" y="148"/>
                </a:lnTo>
                <a:close/>
                <a:moveTo>
                  <a:pt x="234" y="258"/>
                </a:moveTo>
                <a:lnTo>
                  <a:pt x="234" y="271"/>
                </a:lnTo>
                <a:lnTo>
                  <a:pt x="211" y="266"/>
                </a:lnTo>
                <a:lnTo>
                  <a:pt x="188" y="261"/>
                </a:lnTo>
                <a:lnTo>
                  <a:pt x="165" y="258"/>
                </a:lnTo>
                <a:lnTo>
                  <a:pt x="144" y="254"/>
                </a:lnTo>
                <a:lnTo>
                  <a:pt x="126" y="252"/>
                </a:lnTo>
                <a:lnTo>
                  <a:pt x="108" y="252"/>
                </a:lnTo>
                <a:lnTo>
                  <a:pt x="92" y="253"/>
                </a:lnTo>
                <a:lnTo>
                  <a:pt x="78" y="256"/>
                </a:lnTo>
                <a:lnTo>
                  <a:pt x="78" y="243"/>
                </a:lnTo>
                <a:lnTo>
                  <a:pt x="93" y="240"/>
                </a:lnTo>
                <a:lnTo>
                  <a:pt x="109" y="239"/>
                </a:lnTo>
                <a:lnTo>
                  <a:pt x="127" y="240"/>
                </a:lnTo>
                <a:lnTo>
                  <a:pt x="147" y="242"/>
                </a:lnTo>
                <a:lnTo>
                  <a:pt x="168" y="245"/>
                </a:lnTo>
                <a:lnTo>
                  <a:pt x="189" y="249"/>
                </a:lnTo>
                <a:lnTo>
                  <a:pt x="211" y="253"/>
                </a:lnTo>
                <a:lnTo>
                  <a:pt x="234" y="258"/>
                </a:lnTo>
                <a:close/>
                <a:moveTo>
                  <a:pt x="234" y="291"/>
                </a:moveTo>
                <a:lnTo>
                  <a:pt x="234" y="303"/>
                </a:lnTo>
                <a:lnTo>
                  <a:pt x="211" y="299"/>
                </a:lnTo>
                <a:lnTo>
                  <a:pt x="188" y="294"/>
                </a:lnTo>
                <a:lnTo>
                  <a:pt x="165" y="289"/>
                </a:lnTo>
                <a:lnTo>
                  <a:pt x="144" y="287"/>
                </a:lnTo>
                <a:lnTo>
                  <a:pt x="126" y="285"/>
                </a:lnTo>
                <a:lnTo>
                  <a:pt x="108" y="284"/>
                </a:lnTo>
                <a:lnTo>
                  <a:pt x="92" y="285"/>
                </a:lnTo>
                <a:lnTo>
                  <a:pt x="78" y="287"/>
                </a:lnTo>
                <a:lnTo>
                  <a:pt x="78" y="274"/>
                </a:lnTo>
                <a:lnTo>
                  <a:pt x="93" y="272"/>
                </a:lnTo>
                <a:lnTo>
                  <a:pt x="109" y="272"/>
                </a:lnTo>
                <a:lnTo>
                  <a:pt x="127" y="272"/>
                </a:lnTo>
                <a:lnTo>
                  <a:pt x="147" y="274"/>
                </a:lnTo>
                <a:lnTo>
                  <a:pt x="168" y="278"/>
                </a:lnTo>
                <a:lnTo>
                  <a:pt x="189" y="281"/>
                </a:lnTo>
                <a:lnTo>
                  <a:pt x="211" y="286"/>
                </a:lnTo>
                <a:lnTo>
                  <a:pt x="234" y="291"/>
                </a:lnTo>
                <a:close/>
                <a:moveTo>
                  <a:pt x="234" y="77"/>
                </a:moveTo>
                <a:lnTo>
                  <a:pt x="234" y="90"/>
                </a:lnTo>
                <a:lnTo>
                  <a:pt x="211" y="85"/>
                </a:lnTo>
                <a:lnTo>
                  <a:pt x="188" y="81"/>
                </a:lnTo>
                <a:lnTo>
                  <a:pt x="165" y="76"/>
                </a:lnTo>
                <a:lnTo>
                  <a:pt x="144" y="72"/>
                </a:lnTo>
                <a:lnTo>
                  <a:pt x="126" y="71"/>
                </a:lnTo>
                <a:lnTo>
                  <a:pt x="108" y="70"/>
                </a:lnTo>
                <a:lnTo>
                  <a:pt x="92" y="71"/>
                </a:lnTo>
                <a:lnTo>
                  <a:pt x="78" y="74"/>
                </a:lnTo>
                <a:lnTo>
                  <a:pt x="78" y="61"/>
                </a:lnTo>
                <a:lnTo>
                  <a:pt x="93" y="58"/>
                </a:lnTo>
                <a:lnTo>
                  <a:pt x="109" y="58"/>
                </a:lnTo>
                <a:lnTo>
                  <a:pt x="127" y="58"/>
                </a:lnTo>
                <a:lnTo>
                  <a:pt x="147" y="61"/>
                </a:lnTo>
                <a:lnTo>
                  <a:pt x="168" y="64"/>
                </a:lnTo>
                <a:lnTo>
                  <a:pt x="189" y="68"/>
                </a:lnTo>
                <a:lnTo>
                  <a:pt x="211" y="72"/>
                </a:lnTo>
                <a:lnTo>
                  <a:pt x="234" y="77"/>
                </a:lnTo>
                <a:close/>
                <a:moveTo>
                  <a:pt x="511" y="48"/>
                </a:moveTo>
                <a:lnTo>
                  <a:pt x="551" y="56"/>
                </a:lnTo>
                <a:lnTo>
                  <a:pt x="551" y="404"/>
                </a:lnTo>
                <a:lnTo>
                  <a:pt x="540" y="401"/>
                </a:lnTo>
                <a:lnTo>
                  <a:pt x="528" y="399"/>
                </a:lnTo>
                <a:lnTo>
                  <a:pt x="517" y="398"/>
                </a:lnTo>
                <a:lnTo>
                  <a:pt x="505" y="397"/>
                </a:lnTo>
                <a:lnTo>
                  <a:pt x="505" y="396"/>
                </a:lnTo>
                <a:lnTo>
                  <a:pt x="507" y="378"/>
                </a:lnTo>
                <a:lnTo>
                  <a:pt x="510" y="361"/>
                </a:lnTo>
                <a:lnTo>
                  <a:pt x="511" y="343"/>
                </a:lnTo>
                <a:lnTo>
                  <a:pt x="513" y="327"/>
                </a:lnTo>
                <a:lnTo>
                  <a:pt x="514" y="308"/>
                </a:lnTo>
                <a:lnTo>
                  <a:pt x="516" y="291"/>
                </a:lnTo>
                <a:lnTo>
                  <a:pt x="517" y="273"/>
                </a:lnTo>
                <a:lnTo>
                  <a:pt x="517" y="254"/>
                </a:lnTo>
                <a:lnTo>
                  <a:pt x="517" y="238"/>
                </a:lnTo>
                <a:lnTo>
                  <a:pt x="500" y="235"/>
                </a:lnTo>
                <a:lnTo>
                  <a:pt x="496" y="233"/>
                </a:lnTo>
                <a:lnTo>
                  <a:pt x="490" y="232"/>
                </a:lnTo>
                <a:lnTo>
                  <a:pt x="490" y="28"/>
                </a:lnTo>
                <a:lnTo>
                  <a:pt x="481" y="25"/>
                </a:lnTo>
                <a:lnTo>
                  <a:pt x="471" y="23"/>
                </a:lnTo>
                <a:lnTo>
                  <a:pt x="461" y="22"/>
                </a:lnTo>
                <a:lnTo>
                  <a:pt x="450" y="21"/>
                </a:lnTo>
                <a:lnTo>
                  <a:pt x="427" y="21"/>
                </a:lnTo>
                <a:lnTo>
                  <a:pt x="404" y="23"/>
                </a:lnTo>
                <a:lnTo>
                  <a:pt x="377" y="27"/>
                </a:lnTo>
                <a:lnTo>
                  <a:pt x="350" y="33"/>
                </a:lnTo>
                <a:lnTo>
                  <a:pt x="322" y="39"/>
                </a:lnTo>
                <a:lnTo>
                  <a:pt x="294" y="46"/>
                </a:lnTo>
                <a:lnTo>
                  <a:pt x="294" y="351"/>
                </a:lnTo>
                <a:lnTo>
                  <a:pt x="303" y="350"/>
                </a:lnTo>
                <a:lnTo>
                  <a:pt x="315" y="348"/>
                </a:lnTo>
                <a:lnTo>
                  <a:pt x="326" y="344"/>
                </a:lnTo>
                <a:lnTo>
                  <a:pt x="339" y="342"/>
                </a:lnTo>
                <a:lnTo>
                  <a:pt x="351" y="340"/>
                </a:lnTo>
                <a:lnTo>
                  <a:pt x="351" y="341"/>
                </a:lnTo>
                <a:lnTo>
                  <a:pt x="356" y="390"/>
                </a:lnTo>
                <a:lnTo>
                  <a:pt x="358" y="393"/>
                </a:lnTo>
                <a:lnTo>
                  <a:pt x="360" y="398"/>
                </a:lnTo>
                <a:lnTo>
                  <a:pt x="347" y="399"/>
                </a:lnTo>
                <a:lnTo>
                  <a:pt x="335" y="401"/>
                </a:lnTo>
                <a:lnTo>
                  <a:pt x="321" y="404"/>
                </a:lnTo>
                <a:lnTo>
                  <a:pt x="307" y="406"/>
                </a:lnTo>
                <a:lnTo>
                  <a:pt x="307" y="418"/>
                </a:lnTo>
                <a:lnTo>
                  <a:pt x="286" y="424"/>
                </a:lnTo>
                <a:lnTo>
                  <a:pt x="275" y="426"/>
                </a:lnTo>
                <a:lnTo>
                  <a:pt x="266" y="424"/>
                </a:lnTo>
                <a:lnTo>
                  <a:pt x="245" y="418"/>
                </a:lnTo>
                <a:lnTo>
                  <a:pt x="245" y="406"/>
                </a:lnTo>
                <a:lnTo>
                  <a:pt x="198" y="399"/>
                </a:lnTo>
                <a:lnTo>
                  <a:pt x="158" y="394"/>
                </a:lnTo>
                <a:lnTo>
                  <a:pt x="125" y="392"/>
                </a:lnTo>
                <a:lnTo>
                  <a:pt x="95" y="392"/>
                </a:lnTo>
                <a:lnTo>
                  <a:pt x="69" y="393"/>
                </a:lnTo>
                <a:lnTo>
                  <a:pt x="44" y="397"/>
                </a:lnTo>
                <a:lnTo>
                  <a:pt x="22" y="400"/>
                </a:lnTo>
                <a:lnTo>
                  <a:pt x="0" y="404"/>
                </a:lnTo>
                <a:lnTo>
                  <a:pt x="0" y="56"/>
                </a:lnTo>
                <a:lnTo>
                  <a:pt x="37" y="49"/>
                </a:lnTo>
                <a:lnTo>
                  <a:pt x="37" y="21"/>
                </a:lnTo>
                <a:lnTo>
                  <a:pt x="37" y="14"/>
                </a:lnTo>
                <a:lnTo>
                  <a:pt x="43" y="11"/>
                </a:lnTo>
                <a:lnTo>
                  <a:pt x="55" y="7"/>
                </a:lnTo>
                <a:lnTo>
                  <a:pt x="66" y="4"/>
                </a:lnTo>
                <a:lnTo>
                  <a:pt x="78" y="2"/>
                </a:lnTo>
                <a:lnTo>
                  <a:pt x="91" y="1"/>
                </a:lnTo>
                <a:lnTo>
                  <a:pt x="105" y="0"/>
                </a:lnTo>
                <a:lnTo>
                  <a:pt x="118" y="0"/>
                </a:lnTo>
                <a:lnTo>
                  <a:pt x="133" y="1"/>
                </a:lnTo>
                <a:lnTo>
                  <a:pt x="147" y="4"/>
                </a:lnTo>
                <a:lnTo>
                  <a:pt x="176" y="7"/>
                </a:lnTo>
                <a:lnTo>
                  <a:pt x="205" y="13"/>
                </a:lnTo>
                <a:lnTo>
                  <a:pt x="237" y="20"/>
                </a:lnTo>
                <a:lnTo>
                  <a:pt x="267" y="27"/>
                </a:lnTo>
                <a:lnTo>
                  <a:pt x="274" y="29"/>
                </a:lnTo>
                <a:lnTo>
                  <a:pt x="281" y="27"/>
                </a:lnTo>
                <a:lnTo>
                  <a:pt x="311" y="20"/>
                </a:lnTo>
                <a:lnTo>
                  <a:pt x="342" y="13"/>
                </a:lnTo>
                <a:lnTo>
                  <a:pt x="372" y="7"/>
                </a:lnTo>
                <a:lnTo>
                  <a:pt x="401" y="4"/>
                </a:lnTo>
                <a:lnTo>
                  <a:pt x="415" y="1"/>
                </a:lnTo>
                <a:lnTo>
                  <a:pt x="429" y="0"/>
                </a:lnTo>
                <a:lnTo>
                  <a:pt x="443" y="0"/>
                </a:lnTo>
                <a:lnTo>
                  <a:pt x="456" y="1"/>
                </a:lnTo>
                <a:lnTo>
                  <a:pt x="469" y="2"/>
                </a:lnTo>
                <a:lnTo>
                  <a:pt x="482" y="4"/>
                </a:lnTo>
                <a:lnTo>
                  <a:pt x="493" y="7"/>
                </a:lnTo>
                <a:lnTo>
                  <a:pt x="504" y="11"/>
                </a:lnTo>
                <a:lnTo>
                  <a:pt x="511" y="14"/>
                </a:lnTo>
                <a:lnTo>
                  <a:pt x="511" y="21"/>
                </a:lnTo>
                <a:lnTo>
                  <a:pt x="511" y="48"/>
                </a:lnTo>
                <a:close/>
                <a:moveTo>
                  <a:pt x="423" y="256"/>
                </a:moveTo>
                <a:lnTo>
                  <a:pt x="421" y="235"/>
                </a:lnTo>
                <a:lnTo>
                  <a:pt x="420" y="214"/>
                </a:lnTo>
                <a:lnTo>
                  <a:pt x="418" y="193"/>
                </a:lnTo>
                <a:lnTo>
                  <a:pt x="416" y="172"/>
                </a:lnTo>
                <a:lnTo>
                  <a:pt x="405" y="172"/>
                </a:lnTo>
                <a:lnTo>
                  <a:pt x="393" y="170"/>
                </a:lnTo>
                <a:lnTo>
                  <a:pt x="392" y="203"/>
                </a:lnTo>
                <a:lnTo>
                  <a:pt x="392" y="236"/>
                </a:lnTo>
                <a:lnTo>
                  <a:pt x="391" y="268"/>
                </a:lnTo>
                <a:lnTo>
                  <a:pt x="390" y="301"/>
                </a:lnTo>
                <a:lnTo>
                  <a:pt x="385" y="291"/>
                </a:lnTo>
                <a:lnTo>
                  <a:pt x="378" y="281"/>
                </a:lnTo>
                <a:lnTo>
                  <a:pt x="373" y="278"/>
                </a:lnTo>
                <a:lnTo>
                  <a:pt x="367" y="274"/>
                </a:lnTo>
                <a:lnTo>
                  <a:pt x="361" y="271"/>
                </a:lnTo>
                <a:lnTo>
                  <a:pt x="353" y="267"/>
                </a:lnTo>
                <a:lnTo>
                  <a:pt x="349" y="273"/>
                </a:lnTo>
                <a:lnTo>
                  <a:pt x="343" y="279"/>
                </a:lnTo>
                <a:lnTo>
                  <a:pt x="349" y="285"/>
                </a:lnTo>
                <a:lnTo>
                  <a:pt x="353" y="292"/>
                </a:lnTo>
                <a:lnTo>
                  <a:pt x="357" y="299"/>
                </a:lnTo>
                <a:lnTo>
                  <a:pt x="360" y="307"/>
                </a:lnTo>
                <a:lnTo>
                  <a:pt x="367" y="322"/>
                </a:lnTo>
                <a:lnTo>
                  <a:pt x="372" y="337"/>
                </a:lnTo>
                <a:lnTo>
                  <a:pt x="377" y="384"/>
                </a:lnTo>
                <a:lnTo>
                  <a:pt x="384" y="399"/>
                </a:lnTo>
                <a:lnTo>
                  <a:pt x="392" y="414"/>
                </a:lnTo>
                <a:lnTo>
                  <a:pt x="413" y="414"/>
                </a:lnTo>
                <a:lnTo>
                  <a:pt x="434" y="413"/>
                </a:lnTo>
                <a:lnTo>
                  <a:pt x="454" y="412"/>
                </a:lnTo>
                <a:lnTo>
                  <a:pt x="475" y="412"/>
                </a:lnTo>
                <a:lnTo>
                  <a:pt x="479" y="403"/>
                </a:lnTo>
                <a:lnTo>
                  <a:pt x="484" y="392"/>
                </a:lnTo>
                <a:lnTo>
                  <a:pt x="489" y="362"/>
                </a:lnTo>
                <a:lnTo>
                  <a:pt x="492" y="324"/>
                </a:lnTo>
                <a:lnTo>
                  <a:pt x="496" y="287"/>
                </a:lnTo>
                <a:lnTo>
                  <a:pt x="497" y="256"/>
                </a:lnTo>
                <a:lnTo>
                  <a:pt x="485" y="252"/>
                </a:lnTo>
                <a:lnTo>
                  <a:pt x="475" y="250"/>
                </a:lnTo>
                <a:lnTo>
                  <a:pt x="472" y="261"/>
                </a:lnTo>
                <a:lnTo>
                  <a:pt x="470" y="272"/>
                </a:lnTo>
                <a:lnTo>
                  <a:pt x="470" y="263"/>
                </a:lnTo>
                <a:lnTo>
                  <a:pt x="469" y="254"/>
                </a:lnTo>
                <a:lnTo>
                  <a:pt x="469" y="245"/>
                </a:lnTo>
                <a:lnTo>
                  <a:pt x="469" y="236"/>
                </a:lnTo>
                <a:lnTo>
                  <a:pt x="458" y="233"/>
                </a:lnTo>
                <a:lnTo>
                  <a:pt x="448" y="231"/>
                </a:lnTo>
                <a:lnTo>
                  <a:pt x="447" y="237"/>
                </a:lnTo>
                <a:lnTo>
                  <a:pt x="446" y="242"/>
                </a:lnTo>
                <a:lnTo>
                  <a:pt x="446" y="233"/>
                </a:lnTo>
                <a:lnTo>
                  <a:pt x="444" y="225"/>
                </a:lnTo>
                <a:lnTo>
                  <a:pt x="435" y="224"/>
                </a:lnTo>
                <a:lnTo>
                  <a:pt x="425" y="223"/>
                </a:lnTo>
                <a:lnTo>
                  <a:pt x="423" y="239"/>
                </a:lnTo>
                <a:lnTo>
                  <a:pt x="423" y="256"/>
                </a:lnTo>
                <a:lnTo>
                  <a:pt x="423" y="256"/>
                </a:lnTo>
                <a:close/>
                <a:moveTo>
                  <a:pt x="254" y="46"/>
                </a:moveTo>
                <a:lnTo>
                  <a:pt x="226" y="39"/>
                </a:lnTo>
                <a:lnTo>
                  <a:pt x="198" y="33"/>
                </a:lnTo>
                <a:lnTo>
                  <a:pt x="170" y="27"/>
                </a:lnTo>
                <a:lnTo>
                  <a:pt x="144" y="23"/>
                </a:lnTo>
                <a:lnTo>
                  <a:pt x="120" y="21"/>
                </a:lnTo>
                <a:lnTo>
                  <a:pt x="98" y="21"/>
                </a:lnTo>
                <a:lnTo>
                  <a:pt x="87" y="22"/>
                </a:lnTo>
                <a:lnTo>
                  <a:pt x="77" y="23"/>
                </a:lnTo>
                <a:lnTo>
                  <a:pt x="66" y="25"/>
                </a:lnTo>
                <a:lnTo>
                  <a:pt x="57" y="28"/>
                </a:lnTo>
                <a:lnTo>
                  <a:pt x="57" y="335"/>
                </a:lnTo>
                <a:lnTo>
                  <a:pt x="80" y="331"/>
                </a:lnTo>
                <a:lnTo>
                  <a:pt x="104" y="330"/>
                </a:lnTo>
                <a:lnTo>
                  <a:pt x="127" y="331"/>
                </a:lnTo>
                <a:lnTo>
                  <a:pt x="150" y="333"/>
                </a:lnTo>
                <a:lnTo>
                  <a:pt x="174" y="336"/>
                </a:lnTo>
                <a:lnTo>
                  <a:pt x="198" y="341"/>
                </a:lnTo>
                <a:lnTo>
                  <a:pt x="221" y="345"/>
                </a:lnTo>
                <a:lnTo>
                  <a:pt x="245" y="350"/>
                </a:lnTo>
                <a:lnTo>
                  <a:pt x="254" y="351"/>
                </a:lnTo>
                <a:lnTo>
                  <a:pt x="254" y="4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4" name="Docer Falling Dust PPT demo 8"/>
          <p:cNvGrpSpPr/>
          <p:nvPr/>
        </p:nvGrpSpPr>
        <p:grpSpPr>
          <a:xfrm>
            <a:off x="5286375" y="3973830"/>
            <a:ext cx="739140" cy="165100"/>
            <a:chOff x="1725" y="9300"/>
            <a:chExt cx="1164" cy="260"/>
          </a:xfrm>
          <a:solidFill>
            <a:schemeClr val="bg1"/>
          </a:solidFill>
        </p:grpSpPr>
        <p:sp>
          <p:nvSpPr>
            <p:cNvPr id="50" name="椭圆 49"/>
            <p:cNvSpPr/>
            <p:nvPr>
              <p:custDataLst>
                <p:tags r:id="rId3"/>
              </p:custDataLst>
            </p:nvPr>
          </p:nvSpPr>
          <p:spPr>
            <a:xfrm>
              <a:off x="1725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/>
            <p:cNvSpPr/>
            <p:nvPr>
              <p:custDataLst>
                <p:tags r:id="rId4"/>
              </p:custDataLst>
            </p:nvPr>
          </p:nvSpPr>
          <p:spPr>
            <a:xfrm>
              <a:off x="2177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>
              <p:custDataLst>
                <p:tags r:id="rId5"/>
              </p:custDataLst>
            </p:nvPr>
          </p:nvSpPr>
          <p:spPr>
            <a:xfrm>
              <a:off x="2629" y="9300"/>
              <a:ext cx="260" cy="2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3" name="Docer Falling Dust PPT demo 8"/>
          <p:cNvSpPr/>
          <p:nvPr>
            <p:custDataLst>
              <p:tags r:id="rId6"/>
            </p:custDataLst>
          </p:nvPr>
        </p:nvSpPr>
        <p:spPr>
          <a:xfrm rot="16200000">
            <a:off x="11007090" y="219646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Docer Falling Dust PPT demo 8"/>
          <p:cNvSpPr/>
          <p:nvPr>
            <p:custDataLst>
              <p:tags r:id="rId7"/>
            </p:custDataLst>
          </p:nvPr>
        </p:nvSpPr>
        <p:spPr>
          <a:xfrm rot="16200000">
            <a:off x="11007090" y="4829175"/>
            <a:ext cx="302260" cy="1816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119346" y="1453520"/>
            <a:ext cx="3583464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5000"/>
              </a:lnSpc>
            </a:pP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普通收卷机通过收卷电机把胶管卷取在滚筒上一直处于受力状态，胶管被拖拽缠绕在滚筒上，从而影响胶管质量。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微张力收卷机</a:t>
            </a:r>
            <a:r>
              <a:rPr lang="zh-CN" altLang="en-US" sz="2400" b="0" dirty="0">
                <a:solidFill>
                  <a:srgbClr val="000000"/>
                </a:solidFill>
                <a:latin typeface="宋体" panose="02010600030101010101" pitchFamily="2" charset="-122"/>
              </a:rPr>
              <a:t>采用恒定微小张力卷取胶管，以确保胶管在收卷过程中不会出现皱褶或扭曲，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</a:rPr>
              <a:t>提高胶管品质</a:t>
            </a:r>
            <a:endParaRPr lang="zh-CN" altLang="en-US" sz="2400" b="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56" name="Docer Falling Dust PPT demo 8"/>
          <p:cNvSpPr/>
          <p:nvPr>
            <p:custDataLst>
              <p:tags r:id="rId8"/>
            </p:custDataLst>
          </p:nvPr>
        </p:nvSpPr>
        <p:spPr>
          <a:xfrm>
            <a:off x="982345" y="944884"/>
            <a:ext cx="2359797" cy="42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微张力收放卷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1104900"/>
            <a:ext cx="61976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ags/tag1.xml><?xml version="1.0" encoding="utf-8"?>
<p:tagLst xmlns:p="http://schemas.openxmlformats.org/presentationml/2006/main">
  <p:tag name="MH" val="20170109233147"/>
  <p:tag name="MH_LIBRARY" val="GRAPHIC"/>
  <p:tag name="MH_ORDER" val="文本框 18"/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自定义 1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5"/>
      </a:accent1>
      <a:accent2>
        <a:srgbClr val="00A3B0"/>
      </a:accent2>
      <a:accent3>
        <a:srgbClr val="0096D5"/>
      </a:accent3>
      <a:accent4>
        <a:srgbClr val="00A3B0"/>
      </a:accent4>
      <a:accent5>
        <a:srgbClr val="0096D5"/>
      </a:accent5>
      <a:accent6>
        <a:srgbClr val="00A3B0"/>
      </a:accent6>
      <a:hlink>
        <a:srgbClr val="0096D5"/>
      </a:hlink>
      <a:folHlink>
        <a:srgbClr val="00A3B0"/>
      </a:folHlink>
    </a:clrScheme>
    <a:fontScheme name="lxux05v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5简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汉仪旗黑-55简"/>
        <a:font script="Hebr" typeface="汉仪旗黑-5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1700</Words>
  <Application>WPS 演示</Application>
  <PresentationFormat>宽屏</PresentationFormat>
  <Paragraphs>229</Paragraphs>
  <Slides>18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汉仪旗黑-55简</vt:lpstr>
      <vt:lpstr>黑体</vt:lpstr>
      <vt:lpstr>微软雅黑</vt:lpstr>
      <vt:lpstr>Calibri</vt:lpstr>
      <vt:lpstr>Calibri</vt:lpstr>
      <vt:lpstr>思源黑体 CN Regular</vt:lpstr>
      <vt:lpstr>Arial</vt:lpstr>
      <vt:lpstr>汉真广标</vt:lpstr>
      <vt:lpstr>Arial Unicode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企业介绍</dc:title>
  <dc:creator>第一PPT</dc:creator>
  <cp:keywords>www.1ppt.com</cp:keywords>
  <dc:description>www.1ppt.com</dc:description>
  <cp:lastModifiedBy>Administrator</cp:lastModifiedBy>
  <cp:revision>74</cp:revision>
  <dcterms:created xsi:type="dcterms:W3CDTF">2022-12-23T01:30:00Z</dcterms:created>
  <dcterms:modified xsi:type="dcterms:W3CDTF">2024-01-28T01:55:22Z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A25547D63B1A4385A2F9C220C25CCA08</vt:lpwstr>
  </property>
  <property fmtid="{D5CDD505-2E9C-101B-9397-08002B2CF9AE}" pid="3" name="KSOProductBuildVer">
    <vt:lpwstr>2052-11.8.2.12094</vt:lpwstr>
  </property>
</Properties>
</file>